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3" r:id="rId5"/>
    <p:sldId id="352" r:id="rId6"/>
    <p:sldId id="351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3" r:id="rId21"/>
    <p:sldId id="332" r:id="rId22"/>
    <p:sldId id="329" r:id="rId23"/>
    <p:sldId id="328" r:id="rId24"/>
    <p:sldId id="327" r:id="rId25"/>
    <p:sldId id="326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" y="2924175"/>
            <a:ext cx="1192530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970" y="549275"/>
            <a:ext cx="9086215" cy="6355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9960" y="4463415"/>
            <a:ext cx="792480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0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4494695"/>
            <a:ext cx="390377" cy="42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4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4512135"/>
            <a:ext cx="409420" cy="419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3" b="36831"/>
          <a:stretch>
            <a:fillRect/>
          </a:stretch>
        </p:blipFill>
        <p:spPr>
          <a:xfrm>
            <a:off x="7319645" y="4512310"/>
            <a:ext cx="3011805" cy="2209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693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765175"/>
            <a:ext cx="10126980" cy="6076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01790" y="3485515"/>
            <a:ext cx="229870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75660" y="5194935"/>
            <a:ext cx="156019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71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86448" y="3519474"/>
            <a:ext cx="1228261" cy="40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5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0528" y="1414749"/>
            <a:ext cx="933098" cy="41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48614" y="3341319"/>
            <a:ext cx="1209219" cy="5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49275"/>
            <a:ext cx="10382885" cy="63722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93540" y="3354070"/>
            <a:ext cx="149987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66890" y="5018405"/>
            <a:ext cx="1504950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476885"/>
            <a:ext cx="10753090" cy="5648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54625" y="4430395"/>
            <a:ext cx="68770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6330" y="5400675"/>
            <a:ext cx="104457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700" y="5071110"/>
            <a:ext cx="5081270" cy="1786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64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530" y="4149090"/>
            <a:ext cx="4422775" cy="25546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94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586090"/>
            <a:ext cx="399899" cy="41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86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032480"/>
            <a:ext cx="11340000" cy="296886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3933190"/>
            <a:ext cx="4877435" cy="281749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764260"/>
            <a:ext cx="11340000" cy="47299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07935" y="4509135"/>
            <a:ext cx="4179570" cy="146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4437380"/>
            <a:ext cx="2731770" cy="2322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858648" cy="58680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687195" y="3141345"/>
            <a:ext cx="858583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3215" y="4116705"/>
            <a:ext cx="733361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3215" y="4992370"/>
            <a:ext cx="843915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688070" y="4869180"/>
            <a:ext cx="180911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2890" y="5877560"/>
            <a:ext cx="10789920" cy="95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52080" y="4011295"/>
            <a:ext cx="292417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959600" y="1124585"/>
            <a:ext cx="4933315" cy="20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818515"/>
            <a:ext cx="2731770" cy="2322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4" grpId="0" bldLvl="0" animBg="1"/>
      <p:bldP spid="28" grpId="0" bldLvl="0" animBg="1"/>
      <p:bldP spid="31" grpId="0" bldLvl="0" animBg="1"/>
      <p:bldP spid="33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719810"/>
            <a:ext cx="11340000" cy="449792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710555" y="764540"/>
            <a:ext cx="6015355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125" y="1700530"/>
            <a:ext cx="672973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29970" y="3573145"/>
            <a:ext cx="10758170" cy="164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014970" y="1628775"/>
            <a:ext cx="3979545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27125" y="2637155"/>
            <a:ext cx="9439910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4221480"/>
            <a:ext cx="2731770" cy="2322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8" grpId="0" bldLvl="0" animBg="1"/>
      <p:bldP spid="2" grpId="0" bldLvl="0" animBg="1"/>
      <p:bldP spid="2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442595"/>
            <a:ext cx="9362440" cy="65824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231765" y="621030"/>
            <a:ext cx="5173345" cy="207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127125" y="4077335"/>
            <a:ext cx="889000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64260" y="2545715"/>
            <a:ext cx="4167505" cy="122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198880" y="4898390"/>
            <a:ext cx="258318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802380" y="4797425"/>
            <a:ext cx="514731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8949690" y="4898390"/>
            <a:ext cx="258318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127125" y="5589270"/>
            <a:ext cx="8899525" cy="119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2350" y="2564765"/>
            <a:ext cx="2072005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43" grpId="0" bldLvl="0" animBg="1"/>
      <p:bldP spid="2" grpId="0" bldLvl="0" animBg="1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3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54105" y="5487628"/>
            <a:ext cx="466549" cy="42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00" y="1484350"/>
            <a:ext cx="11340000" cy="48165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2" b="22916"/>
          <a:stretch>
            <a:fillRect/>
          </a:stretch>
        </p:blipFill>
        <p:spPr>
          <a:xfrm>
            <a:off x="9408160" y="2810510"/>
            <a:ext cx="2701290" cy="20262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836930"/>
            <a:ext cx="10915015" cy="5704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6770" y="4884420"/>
            <a:ext cx="78994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0" y="3372485"/>
            <a:ext cx="2741295" cy="2126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0800715" cy="4706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45" y="2708910"/>
            <a:ext cx="3202305" cy="27114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052550"/>
            <a:ext cx="11340000" cy="4004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3024" y="2397022"/>
            <a:ext cx="399899" cy="42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2365" y="3185795"/>
            <a:ext cx="3202305" cy="27114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5057495"/>
            <a:ext cx="11340000" cy="17908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0846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6121" y="6337542"/>
            <a:ext cx="381587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37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83" b="48929"/>
          <a:stretch>
            <a:fillRect/>
          </a:stretch>
        </p:blipFill>
        <p:spPr>
          <a:xfrm>
            <a:off x="8039780" y="2997200"/>
            <a:ext cx="3548970" cy="29968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2025-06-20T01:39:50Z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