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56" r:id="rId5"/>
    <p:sldId id="355" r:id="rId6"/>
    <p:sldId id="354" r:id="rId7"/>
    <p:sldId id="352" r:id="rId8"/>
    <p:sldId id="351" r:id="rId9"/>
    <p:sldId id="348" r:id="rId10"/>
    <p:sldId id="347" r:id="rId11"/>
    <p:sldId id="346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4" r:id="rId20"/>
    <p:sldId id="332" r:id="rId21"/>
    <p:sldId id="330" r:id="rId22"/>
    <p:sldId id="329" r:id="rId23"/>
    <p:sldId id="327" r:id="rId24"/>
    <p:sldId id="326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3140710"/>
            <a:ext cx="10997565" cy="7067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47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68211" y="2654109"/>
            <a:ext cx="323727" cy="266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40251" y="4503717"/>
            <a:ext cx="809319" cy="390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055" y="3933190"/>
            <a:ext cx="3602990" cy="2809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875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3933190"/>
            <a:ext cx="3349625" cy="300101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4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73550" y="1133475"/>
            <a:ext cx="120777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58287" y="3338917"/>
            <a:ext cx="1152090" cy="390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3933190"/>
            <a:ext cx="3349625" cy="3001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29103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4956" y="6360873"/>
            <a:ext cx="341290" cy="398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628495"/>
            <a:ext cx="11340000" cy="37930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56" b="26843"/>
          <a:stretch>
            <a:fillRect/>
          </a:stretch>
        </p:blipFill>
        <p:spPr>
          <a:xfrm>
            <a:off x="8472170" y="116840"/>
            <a:ext cx="3787140" cy="346583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20395"/>
            <a:ext cx="10438765" cy="6273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2440" y="2421255"/>
            <a:ext cx="738505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591185"/>
            <a:ext cx="10423525" cy="5396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8975" y="5157470"/>
            <a:ext cx="592455" cy="89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" y="1485265"/>
            <a:ext cx="3851910" cy="2903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75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405" y="3933190"/>
            <a:ext cx="3851910" cy="290322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890" y="781050"/>
            <a:ext cx="11172825" cy="19704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545" y="4216400"/>
            <a:ext cx="3266440" cy="265366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2781300"/>
            <a:ext cx="11172825" cy="29425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79650" y="4797425"/>
            <a:ext cx="1581785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0395"/>
            <a:ext cx="10922000" cy="4624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68135" y="4509135"/>
            <a:ext cx="93789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280" y="4806315"/>
            <a:ext cx="5577205" cy="2078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844395"/>
            <a:ext cx="11340000" cy="5072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1593" y="4247051"/>
            <a:ext cx="371335" cy="400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615" y="260350"/>
            <a:ext cx="3735070" cy="3071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66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4884420"/>
            <a:ext cx="5961380" cy="197358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90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50176" y="2464115"/>
            <a:ext cx="1075919" cy="496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76510" y="2387600"/>
            <a:ext cx="70421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408511"/>
            <a:ext cx="599848" cy="4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4221480"/>
            <a:ext cx="5961380" cy="1973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69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4869180"/>
            <a:ext cx="5861685" cy="213487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980795"/>
            <a:ext cx="11340000" cy="38827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53380" y="3955415"/>
            <a:ext cx="179578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220" y="4797425"/>
            <a:ext cx="5861685" cy="2134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304"/>
          <a:stretch>
            <a:fillRect/>
          </a:stretch>
        </p:blipFill>
        <p:spPr>
          <a:xfrm>
            <a:off x="360045" y="1224280"/>
            <a:ext cx="11339830" cy="4005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9060" y="4474845"/>
            <a:ext cx="59880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055" y="4077335"/>
            <a:ext cx="3358515" cy="282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05" y="2564765"/>
            <a:ext cx="10313670" cy="44151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91"/>
          <a:stretch>
            <a:fillRect/>
          </a:stretch>
        </p:blipFill>
        <p:spPr>
          <a:xfrm>
            <a:off x="552450" y="836930"/>
            <a:ext cx="10313670" cy="175387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250" y="1412875"/>
            <a:ext cx="2992120" cy="25146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980" y="476885"/>
            <a:ext cx="10955020" cy="48621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41700" y="1673225"/>
            <a:ext cx="131699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74480" y="4638675"/>
            <a:ext cx="1085215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5085080"/>
            <a:ext cx="4881880" cy="1772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60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3213100"/>
            <a:ext cx="4296410" cy="316992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35" y="1080490"/>
            <a:ext cx="11340000" cy="31151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12655" y="1442493"/>
            <a:ext cx="352292" cy="390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31799" y="3414462"/>
            <a:ext cx="875969" cy="409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310" y="3717290"/>
            <a:ext cx="4296410" cy="3169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692785"/>
            <a:ext cx="10593705" cy="5537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65215" y="4564380"/>
            <a:ext cx="66167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80100" y="5517515"/>
            <a:ext cx="105156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2997200"/>
            <a:ext cx="2859405" cy="2347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10902315" cy="37382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4077335"/>
            <a:ext cx="3602990" cy="280924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2025-06-20T09:47:46Z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