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39"/>
  </p:handoutMasterIdLst>
  <p:sldIdLst>
    <p:sldId id="324" r:id="rId3"/>
    <p:sldId id="372" r:id="rId4"/>
    <p:sldId id="370" r:id="rId5"/>
    <p:sldId id="367" r:id="rId6"/>
    <p:sldId id="365" r:id="rId7"/>
    <p:sldId id="364" r:id="rId8"/>
    <p:sldId id="362" r:id="rId9"/>
    <p:sldId id="361" r:id="rId11"/>
    <p:sldId id="360" r:id="rId12"/>
    <p:sldId id="358" r:id="rId13"/>
    <p:sldId id="357" r:id="rId14"/>
    <p:sldId id="355" r:id="rId15"/>
    <p:sldId id="354" r:id="rId16"/>
    <p:sldId id="353" r:id="rId17"/>
    <p:sldId id="352" r:id="rId18"/>
    <p:sldId id="351" r:id="rId19"/>
    <p:sldId id="349" r:id="rId20"/>
    <p:sldId id="347" r:id="rId21"/>
    <p:sldId id="346" r:id="rId22"/>
    <p:sldId id="345" r:id="rId23"/>
    <p:sldId id="341" r:id="rId24"/>
    <p:sldId id="340" r:id="rId25"/>
    <p:sldId id="339" r:id="rId26"/>
    <p:sldId id="337" r:id="rId27"/>
    <p:sldId id="336" r:id="rId28"/>
    <p:sldId id="335" r:id="rId29"/>
    <p:sldId id="334" r:id="rId30"/>
    <p:sldId id="333" r:id="rId31"/>
    <p:sldId id="332" r:id="rId32"/>
    <p:sldId id="329" r:id="rId33"/>
    <p:sldId id="328" r:id="rId34"/>
    <p:sldId id="374" r:id="rId35"/>
    <p:sldId id="327" r:id="rId36"/>
    <p:sldId id="326" r:id="rId37"/>
    <p:sldId id="325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43810" y="2870200"/>
            <a:ext cx="7104425" cy="1116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644620"/>
            <a:ext cx="11340000" cy="28092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455" y="1124585"/>
            <a:ext cx="10277475" cy="24530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335915" y="1484630"/>
            <a:ext cx="7968660" cy="2117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40" y="2896590"/>
            <a:ext cx="11340000" cy="1533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0800" y="3191855"/>
            <a:ext cx="285642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 b="-4108"/>
          <a:stretch>
            <a:fillRect/>
          </a:stretch>
        </p:blipFill>
        <p:spPr>
          <a:xfrm>
            <a:off x="8376330" y="808990"/>
            <a:ext cx="3371170" cy="220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850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545141"/>
            <a:ext cx="295162" cy="31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6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62842"/>
            <a:ext cx="295162" cy="31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5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53061"/>
            <a:ext cx="352291" cy="30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3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652641"/>
            <a:ext cx="285642" cy="31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0338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8261" y="3453516"/>
            <a:ext cx="296458" cy="29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35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427730"/>
            <a:ext cx="10550525" cy="33172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636875"/>
            <a:ext cx="11340000" cy="4398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1977" y="2884949"/>
            <a:ext cx="428463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9659" y="5766425"/>
            <a:ext cx="314206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5"/>
          <a:stretch>
            <a:fillRect/>
          </a:stretch>
        </p:blipFill>
        <p:spPr>
          <a:xfrm>
            <a:off x="4007485" y="332740"/>
            <a:ext cx="6589395" cy="2512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7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1637" y="1357373"/>
            <a:ext cx="856926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703955"/>
            <a:ext cx="10031730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655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2050" y="2703698"/>
            <a:ext cx="885491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9052" y="3438602"/>
            <a:ext cx="866448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707610"/>
            <a:ext cx="11340000" cy="2237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83813" y="5659921"/>
            <a:ext cx="1742418" cy="35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98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10" y="2196465"/>
            <a:ext cx="10794365" cy="33210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1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896711"/>
            <a:ext cx="2247052" cy="33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3140710"/>
            <a:ext cx="4831715" cy="3258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60704"/>
          <a:stretch>
            <a:fillRect/>
          </a:stretch>
        </p:blipFill>
        <p:spPr>
          <a:xfrm>
            <a:off x="4871720" y="3231515"/>
            <a:ext cx="4241800" cy="332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080" y="3582035"/>
            <a:ext cx="43141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4297636"/>
            <a:ext cx="5122518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030" y="3501390"/>
            <a:ext cx="3066415" cy="3212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4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2092193"/>
            <a:ext cx="342770" cy="2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9748" y="3523280"/>
            <a:ext cx="695062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3140710"/>
            <a:ext cx="3880485" cy="359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93190"/>
            <a:ext cx="11340000" cy="5764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9490"/>
            <a:ext cx="11340000" cy="3479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5053" y="852008"/>
            <a:ext cx="618891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9875" y="3504565"/>
            <a:ext cx="122555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2" b="3267"/>
          <a:stretch>
            <a:fillRect/>
          </a:stretch>
        </p:blipFill>
        <p:spPr>
          <a:xfrm>
            <a:off x="8472170" y="3429000"/>
            <a:ext cx="3649345" cy="330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0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700" y="2055495"/>
            <a:ext cx="830961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2771750"/>
            <a:ext cx="2170881" cy="38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2" b="3267"/>
          <a:stretch>
            <a:fillRect/>
          </a:stretch>
        </p:blipFill>
        <p:spPr>
          <a:xfrm>
            <a:off x="4079875" y="3068955"/>
            <a:ext cx="3649345" cy="330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0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4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72312"/>
            <a:ext cx="7693298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10929"/>
            <a:ext cx="5008261" cy="37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59078"/>
            <a:ext cx="6836372" cy="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997325"/>
            <a:ext cx="1066673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8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588990"/>
            <a:ext cx="11340000" cy="9879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70" y="5621020"/>
            <a:ext cx="8274050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9471" y="2881021"/>
            <a:ext cx="847405" cy="3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462020"/>
            <a:ext cx="3180715" cy="301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784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529978"/>
            <a:ext cx="7826599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149600"/>
            <a:ext cx="355600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217265"/>
            <a:ext cx="9445239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846423"/>
            <a:ext cx="7360050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432425"/>
            <a:ext cx="533400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6114415"/>
            <a:ext cx="737933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8" t="39010"/>
          <a:stretch>
            <a:fillRect/>
          </a:stretch>
        </p:blipFill>
        <p:spPr>
          <a:xfrm>
            <a:off x="8616360" y="1224560"/>
            <a:ext cx="3083515" cy="265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bldLvl="0" animBg="1"/>
      <p:bldP spid="22" grpId="0" animBg="1"/>
      <p:bldP spid="23" grpId="0" animBg="1"/>
      <p:bldP spid="24" grpId="0" bldLvl="0" animBg="1"/>
      <p:bldP spid="2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59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b="47531"/>
          <a:stretch>
            <a:fillRect/>
          </a:stretch>
        </p:blipFill>
        <p:spPr>
          <a:xfrm>
            <a:off x="3143930" y="3860800"/>
            <a:ext cx="6323920" cy="28533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62"/>
          <a:stretch>
            <a:fillRect/>
          </a:stretch>
        </p:blipFill>
        <p:spPr>
          <a:xfrm>
            <a:off x="119380" y="1340765"/>
            <a:ext cx="11339830" cy="2627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b="47531"/>
          <a:stretch>
            <a:fillRect/>
          </a:stretch>
        </p:blipFill>
        <p:spPr>
          <a:xfrm>
            <a:off x="3215685" y="3573145"/>
            <a:ext cx="6323920" cy="285333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861" y="1405156"/>
            <a:ext cx="390377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b="47531"/>
          <a:stretch>
            <a:fillRect/>
          </a:stretch>
        </p:blipFill>
        <p:spPr>
          <a:xfrm>
            <a:off x="5447665" y="4653280"/>
            <a:ext cx="4831715" cy="217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80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9830" y="3840480"/>
            <a:ext cx="26301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750" y="2997200"/>
            <a:ext cx="319913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" y="3643630"/>
            <a:ext cx="326771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488180"/>
            <a:ext cx="70434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226050"/>
            <a:ext cx="1057592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6087745"/>
            <a:ext cx="89852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6021070"/>
            <a:ext cx="92544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8" grpId="0" bldLvl="0" animBg="1"/>
      <p:bldP spid="26" grpId="0" bldLvl="0" animBg="1"/>
      <p:bldP spid="28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17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34845"/>
            <a:ext cx="849757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18765"/>
            <a:ext cx="796163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96945"/>
            <a:ext cx="755205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969385"/>
            <a:ext cx="974471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040172"/>
            <a:ext cx="4741662" cy="35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b="47531"/>
          <a:stretch>
            <a:fillRect/>
          </a:stretch>
        </p:blipFill>
        <p:spPr>
          <a:xfrm>
            <a:off x="5447665" y="4653280"/>
            <a:ext cx="4831715" cy="217995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 flipH="1">
            <a:off x="8283575" y="2853055"/>
            <a:ext cx="336169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 flipH="1">
            <a:off x="10128250" y="4149090"/>
            <a:ext cx="93027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8" grpId="0" bldLvl="0" animBg="1"/>
      <p:bldP spid="28" grpId="0" animBg="1"/>
      <p:bldP spid="29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0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2969337"/>
            <a:ext cx="342770" cy="31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74440"/>
            <a:ext cx="11340000" cy="2199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6448" y="5147799"/>
            <a:ext cx="2599345" cy="38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9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2935607"/>
            <a:ext cx="695063" cy="32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509010"/>
            <a:ext cx="6632575" cy="334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2952468"/>
            <a:ext cx="266599" cy="3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3572865"/>
            <a:ext cx="11340000" cy="3105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755630" cy="623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8120" y="6236970"/>
            <a:ext cx="102743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662797"/>
            <a:ext cx="2247052" cy="3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355975"/>
            <a:ext cx="5880100" cy="267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666840"/>
            <a:ext cx="304685" cy="30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220565"/>
            <a:ext cx="11340000" cy="2706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2025-06-19T17:24:15Z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