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3"/>
    <p:sldId id="324" r:id="rId4"/>
    <p:sldId id="351" r:id="rId5"/>
    <p:sldId id="350" r:id="rId6"/>
    <p:sldId id="349" r:id="rId7"/>
    <p:sldId id="348" r:id="rId8"/>
    <p:sldId id="347" r:id="rId9"/>
    <p:sldId id="346" r:id="rId10"/>
    <p:sldId id="345" r:id="rId11"/>
    <p:sldId id="344" r:id="rId12"/>
    <p:sldId id="343" r:id="rId13"/>
    <p:sldId id="342" r:id="rId14"/>
    <p:sldId id="341" r:id="rId15"/>
    <p:sldId id="338" r:id="rId16"/>
    <p:sldId id="352" r:id="rId17"/>
    <p:sldId id="337" r:id="rId18"/>
    <p:sldId id="335" r:id="rId19"/>
    <p:sldId id="334" r:id="rId20"/>
    <p:sldId id="353" r:id="rId21"/>
    <p:sldId id="333" r:id="rId22"/>
    <p:sldId id="332" r:id="rId23"/>
    <p:sldId id="331" r:id="rId24"/>
    <p:sldId id="329" r:id="rId25"/>
    <p:sldId id="328" r:id="rId26"/>
    <p:sldId id="327" r:id="rId27"/>
    <p:sldId id="326" r:id="rId28"/>
    <p:sldId id="325" r:id="rId29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9" d="100"/>
          <a:sy n="19" d="100"/>
        </p:scale>
        <p:origin x="783" y="27"/>
      </p:cViewPr>
      <p:guideLst>
        <p:guide orient="horz" pos="2163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95420" y="2985770"/>
            <a:ext cx="4200525" cy="8858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805" y="494665"/>
            <a:ext cx="8947785" cy="64103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36405" y="1340485"/>
            <a:ext cx="500380" cy="427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0400028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145235" y="3934998"/>
            <a:ext cx="969272" cy="454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57073" y="5587833"/>
            <a:ext cx="986736" cy="446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35" y="1124305"/>
            <a:ext cx="11340000" cy="36866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984523" y="1371984"/>
            <a:ext cx="1247304" cy="504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38025" y="2324600"/>
            <a:ext cx="428463" cy="409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45833" y="4163147"/>
            <a:ext cx="599848" cy="390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002" b="4746"/>
          <a:stretch>
            <a:fillRect/>
          </a:stretch>
        </p:blipFill>
        <p:spPr>
          <a:xfrm>
            <a:off x="9799955" y="3977640"/>
            <a:ext cx="2151380" cy="28917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4960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15" y="4473295"/>
            <a:ext cx="11340000" cy="179259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47482" y="5703321"/>
            <a:ext cx="342769" cy="400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9650" y="5229225"/>
            <a:ext cx="8735060" cy="1679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824"/>
          <a:stretch>
            <a:fillRect/>
          </a:stretch>
        </p:blipFill>
        <p:spPr>
          <a:xfrm>
            <a:off x="767715" y="1268730"/>
            <a:ext cx="11339830" cy="3600730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9650" y="4869180"/>
            <a:ext cx="8735060" cy="1679575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156"/>
          <a:stretch>
            <a:fillRect/>
          </a:stretch>
        </p:blipFill>
        <p:spPr>
          <a:xfrm>
            <a:off x="1127760" y="1413155"/>
            <a:ext cx="11339830" cy="3649700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9650" y="5062855"/>
            <a:ext cx="8735060" cy="1679575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052550"/>
            <a:ext cx="11340000" cy="27928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05055" y="3120977"/>
            <a:ext cx="371335" cy="409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5640" y="3717290"/>
            <a:ext cx="7216775" cy="29502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4220565"/>
            <a:ext cx="11340000" cy="179259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5640" y="1196975"/>
            <a:ext cx="7216775" cy="295021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3107"/>
          <a:stretch>
            <a:fillRect/>
          </a:stretch>
        </p:blipFill>
        <p:spPr>
          <a:xfrm>
            <a:off x="335280" y="1268730"/>
            <a:ext cx="11339830" cy="46805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8295" y="2348865"/>
            <a:ext cx="523875" cy="601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765"/>
          <a:stretch>
            <a:fillRect/>
          </a:stretch>
        </p:blipFill>
        <p:spPr>
          <a:xfrm>
            <a:off x="0" y="1917065"/>
            <a:ext cx="11339830" cy="34747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0669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948816" y="2835679"/>
            <a:ext cx="1171133" cy="4959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140000" y="4638089"/>
            <a:ext cx="1685289" cy="457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083375" y="5505917"/>
            <a:ext cx="1047355" cy="486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434911" y="5515453"/>
            <a:ext cx="1037833" cy="4959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919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76977" y="2445114"/>
            <a:ext cx="561763" cy="400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82871" y="3360949"/>
            <a:ext cx="609370" cy="400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405088" y="3360949"/>
            <a:ext cx="571284" cy="400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701511" y="4276785"/>
            <a:ext cx="599848" cy="391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7011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616"/>
          <a:stretch>
            <a:fillRect/>
          </a:stretch>
        </p:blipFill>
        <p:spPr>
          <a:xfrm>
            <a:off x="4224020" y="2493010"/>
            <a:ext cx="3110865" cy="398780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689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50025" y="3313846"/>
            <a:ext cx="1075919" cy="448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19899" y="3294761"/>
            <a:ext cx="1104483" cy="486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616"/>
          <a:stretch>
            <a:fillRect/>
          </a:stretch>
        </p:blipFill>
        <p:spPr>
          <a:xfrm>
            <a:off x="5664200" y="2780665"/>
            <a:ext cx="3110865" cy="3987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15" y="1124305"/>
            <a:ext cx="11340000" cy="54402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59069" y="4954419"/>
            <a:ext cx="4627405" cy="495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415945" y="5859545"/>
            <a:ext cx="1094962" cy="4668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521"/>
          <a:stretch>
            <a:fillRect/>
          </a:stretch>
        </p:blipFill>
        <p:spPr>
          <a:xfrm>
            <a:off x="-96520" y="3500755"/>
            <a:ext cx="4291965" cy="28981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25" y="764260"/>
            <a:ext cx="9889119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915" y="1052550"/>
            <a:ext cx="11340000" cy="57876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57860" y="3960495"/>
            <a:ext cx="8558530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57860" y="4813300"/>
            <a:ext cx="8558530" cy="891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57860" y="6144260"/>
            <a:ext cx="9238615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6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35187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2177415"/>
            <a:ext cx="9024620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14" y="3036003"/>
            <a:ext cx="6817329" cy="381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3808730"/>
            <a:ext cx="7628255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63525" y="4580890"/>
            <a:ext cx="11179810" cy="1325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0" grpId="0" animBg="1"/>
      <p:bldP spid="11" grpId="0" bldLvl="0" animBg="1"/>
      <p:bldP spid="14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36699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321945" y="2060575"/>
            <a:ext cx="4455795" cy="689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79095" y="2997200"/>
            <a:ext cx="9854565" cy="1358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0167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301863" y="2319654"/>
            <a:ext cx="1094962" cy="466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025900" y="3209925"/>
            <a:ext cx="1526540" cy="452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072342" y="3196178"/>
            <a:ext cx="1123526" cy="4763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464483" y="4091757"/>
            <a:ext cx="1085440" cy="457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358740" y="4091757"/>
            <a:ext cx="1123526" cy="4763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8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4281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93047" y="1472255"/>
            <a:ext cx="1094962" cy="477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862115" y="1472255"/>
            <a:ext cx="580807" cy="4583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50327" y="2407987"/>
            <a:ext cx="495113" cy="401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950" y="596265"/>
            <a:ext cx="7876540" cy="62534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278630" y="2092325"/>
            <a:ext cx="1121410" cy="406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25310" y="2092325"/>
            <a:ext cx="1613535" cy="406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915410" y="2762885"/>
            <a:ext cx="2180590" cy="443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453505" y="3054985"/>
            <a:ext cx="2152650" cy="480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592830" y="3356610"/>
            <a:ext cx="1807210" cy="471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278630" y="4163695"/>
            <a:ext cx="1338580" cy="354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031990" y="4210050"/>
            <a:ext cx="1325245" cy="290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70" y="836650"/>
            <a:ext cx="9417379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757381" y="3826008"/>
            <a:ext cx="363726" cy="324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689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304155" y="3141345"/>
            <a:ext cx="1768475" cy="608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044534" y="4121070"/>
            <a:ext cx="1142569" cy="524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5656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50176" y="1471995"/>
            <a:ext cx="418942" cy="400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88413" y="2378131"/>
            <a:ext cx="418942" cy="400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5516" y="2330439"/>
            <a:ext cx="1171133" cy="495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424886" y="3236575"/>
            <a:ext cx="1094962" cy="476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983"/>
          <a:stretch>
            <a:fillRect/>
          </a:stretch>
        </p:blipFill>
        <p:spPr>
          <a:xfrm>
            <a:off x="9336450" y="2853055"/>
            <a:ext cx="2723470" cy="36690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692785"/>
            <a:ext cx="9241790" cy="62560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24695" y="2359660"/>
            <a:ext cx="408940" cy="535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67</cp:revision>
  <dcterms:created xsi:type="dcterms:W3CDTF">2015-09-16T06:44:00Z</dcterms:created>
  <dcterms:modified xsi:type="dcterms:W3CDTF">2025-06-20T04:50:26Z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