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6" r:id="rId14"/>
    <p:sldId id="345" r:id="rId15"/>
    <p:sldId id="343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" y="3004185"/>
            <a:ext cx="12018010" cy="8496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443470"/>
            <a:ext cx="1085440" cy="49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448" y="2454945"/>
            <a:ext cx="1066397" cy="45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0610" y="3418840"/>
            <a:ext cx="34690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4312920"/>
            <a:ext cx="8310245" cy="25450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935730" y="2348865"/>
            <a:ext cx="74098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1340000" cy="3989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8855" y="2411730"/>
            <a:ext cx="151130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6142" y="3884616"/>
            <a:ext cx="1161612" cy="41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8"/>
          <a:stretch>
            <a:fillRect/>
          </a:stretch>
        </p:blipFill>
        <p:spPr>
          <a:xfrm>
            <a:off x="1559560" y="4293235"/>
            <a:ext cx="6150610" cy="25450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3860800"/>
            <a:ext cx="6002020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5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2468" y="1528735"/>
            <a:ext cx="895012" cy="4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1220" y="3340735"/>
            <a:ext cx="489331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50" y="4037330"/>
            <a:ext cx="6002020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6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183380"/>
            <a:ext cx="5766435" cy="25501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52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40050" y="2456490"/>
            <a:ext cx="2904030" cy="42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195" y="3429000"/>
            <a:ext cx="8127365" cy="3032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41306"/>
          <a:stretch>
            <a:fillRect/>
          </a:stretch>
        </p:blipFill>
        <p:spPr>
          <a:xfrm>
            <a:off x="2449195" y="3357245"/>
            <a:ext cx="4169410" cy="314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27785"/>
            <a:ext cx="11340000" cy="3014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400" y="1399801"/>
            <a:ext cx="1056876" cy="47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3450662"/>
            <a:ext cx="923576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3860800"/>
            <a:ext cx="8127365" cy="303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2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2623908"/>
            <a:ext cx="533198" cy="42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573145"/>
            <a:ext cx="8127365" cy="303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160"/>
            <a:ext cx="11340000" cy="5265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1694" y="2332216"/>
            <a:ext cx="914055" cy="40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1744" y="5417189"/>
            <a:ext cx="495113" cy="43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4869180"/>
            <a:ext cx="6314440" cy="187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826115" cy="5992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4004945"/>
            <a:ext cx="368363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9130" y="4884420"/>
            <a:ext cx="960310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91360" y="5937885"/>
            <a:ext cx="341185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9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216873"/>
            <a:ext cx="380856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41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97325" y="2638425"/>
            <a:ext cx="2012315" cy="16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45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06585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1194" y="2279749"/>
            <a:ext cx="331121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2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535" y="3429000"/>
            <a:ext cx="9685655" cy="33070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407967"/>
            <a:ext cx="523677" cy="42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535" y="3429000"/>
            <a:ext cx="9685655" cy="330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400" y="3459228"/>
            <a:ext cx="1094962" cy="47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220845"/>
            <a:ext cx="7632700" cy="260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3109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890010"/>
            <a:ext cx="8683625" cy="29648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2348865"/>
            <a:ext cx="166751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60" y="3533266"/>
            <a:ext cx="885491" cy="4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1"/>
          <a:stretch>
            <a:fillRect/>
          </a:stretch>
        </p:blipFill>
        <p:spPr>
          <a:xfrm>
            <a:off x="3432175" y="3728720"/>
            <a:ext cx="4524375" cy="312610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580" y="4364990"/>
            <a:ext cx="5603875" cy="22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340205"/>
            <a:ext cx="11340000" cy="4515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620395"/>
            <a:ext cx="860869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9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569629"/>
            <a:ext cx="428463" cy="4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418" y="4621474"/>
            <a:ext cx="466549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869180"/>
            <a:ext cx="7799705" cy="281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6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56030" y="3503930"/>
            <a:ext cx="53600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0370" y="3425825"/>
            <a:ext cx="224536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4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1092400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7848" y="6344799"/>
            <a:ext cx="357713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41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58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212820"/>
            <a:ext cx="11340000" cy="34728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37200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77685" y="1025525"/>
            <a:ext cx="1819275" cy="126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9027" y="4071305"/>
            <a:ext cx="1056876" cy="4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558030"/>
            <a:ext cx="8001635" cy="2450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0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7" y="1586727"/>
            <a:ext cx="552241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734454"/>
            <a:ext cx="209471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293235"/>
            <a:ext cx="8839835" cy="270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2025-06-20T08:06:18Z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