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5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3038475"/>
            <a:ext cx="1058227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95300"/>
            <a:ext cx="10881995" cy="640905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410" y="404495"/>
            <a:ext cx="10658475" cy="662495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0395"/>
            <a:ext cx="10666730" cy="619252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13815"/>
            <a:ext cx="11340000" cy="58436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45"/>
          <a:stretch>
            <a:fillRect/>
          </a:stretch>
        </p:blipFill>
        <p:spPr>
          <a:xfrm>
            <a:off x="623570" y="1124585"/>
            <a:ext cx="11339830" cy="56886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60295"/>
            <a:ext cx="11340000" cy="35851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069"/>
          <a:stretch>
            <a:fillRect/>
          </a:stretch>
        </p:blipFill>
        <p:spPr>
          <a:xfrm>
            <a:off x="335915" y="1074700"/>
            <a:ext cx="11339830" cy="9858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8"/>
          <a:stretch>
            <a:fillRect/>
          </a:stretch>
        </p:blipFill>
        <p:spPr>
          <a:xfrm>
            <a:off x="551815" y="1196975"/>
            <a:ext cx="11339830" cy="56159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348585"/>
            <a:ext cx="11340000" cy="334355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002"/>
          <a:stretch>
            <a:fillRect/>
          </a:stretch>
        </p:blipFill>
        <p:spPr>
          <a:xfrm>
            <a:off x="407670" y="1484630"/>
            <a:ext cx="11339830" cy="90360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644"/>
          <a:stretch>
            <a:fillRect/>
          </a:stretch>
        </p:blipFill>
        <p:spPr>
          <a:xfrm>
            <a:off x="407035" y="1196975"/>
            <a:ext cx="11339830" cy="489648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39"/>
          <a:stretch>
            <a:fillRect/>
          </a:stretch>
        </p:blipFill>
        <p:spPr>
          <a:xfrm>
            <a:off x="426085" y="1844675"/>
            <a:ext cx="11339830" cy="35687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811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951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2025-06-20T05:06:39Z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