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75" r:id="rId4"/>
    <p:sldId id="376" r:id="rId5"/>
    <p:sldId id="377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9895" y="3019425"/>
            <a:ext cx="879157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" y="1557020"/>
            <a:ext cx="12075795" cy="41135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412875"/>
            <a:ext cx="11640820" cy="50114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5175"/>
            <a:ext cx="10423525" cy="60534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2025-06-20T10:43:10Z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