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6" r:id="rId9"/>
    <p:sldId id="333" r:id="rId10"/>
    <p:sldId id="330" r:id="rId11"/>
    <p:sldId id="329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3019425"/>
            <a:ext cx="104870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5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157190"/>
            <a:ext cx="11340000" cy="6555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" y="1557020"/>
            <a:ext cx="4593590" cy="30753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1557020"/>
            <a:ext cx="4593590" cy="307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4151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977130"/>
            <a:ext cx="3518535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40" y="1052550"/>
            <a:ext cx="11340000" cy="34625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1124585"/>
            <a:ext cx="6302375" cy="32759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5228945"/>
            <a:ext cx="11340000" cy="101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40" y="1124940"/>
            <a:ext cx="112884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6151" y="3637088"/>
            <a:ext cx="3127792" cy="206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9085" y="6348313"/>
            <a:ext cx="2909794" cy="42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9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4508" y="2853023"/>
            <a:ext cx="3475314" cy="249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6025331"/>
            <a:ext cx="2923073" cy="4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01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25055" y="2997200"/>
            <a:ext cx="3313430" cy="250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806" y="6066032"/>
            <a:ext cx="2913551" cy="4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95095"/>
            <a:ext cx="101995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6067" y="2619918"/>
            <a:ext cx="2980208" cy="256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5598" y="6372011"/>
            <a:ext cx="2629091" cy="38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6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429000"/>
            <a:ext cx="8049260" cy="33026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15" y="5824575"/>
            <a:ext cx="11340000" cy="8260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829" y="6093523"/>
            <a:ext cx="2951637" cy="43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1170" y="3581400"/>
            <a:ext cx="3460750" cy="326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06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2853055"/>
            <a:ext cx="9231630" cy="3115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3068955"/>
            <a:ext cx="4150995" cy="29533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25" y="5815685"/>
            <a:ext cx="11340000" cy="8236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39" y="6093412"/>
            <a:ext cx="2942115" cy="43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83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789045"/>
            <a:ext cx="9629775" cy="30594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25" y="5888075"/>
            <a:ext cx="11340000" cy="8236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7539" y="6165802"/>
            <a:ext cx="2942115" cy="43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5" y="3717290"/>
            <a:ext cx="5411470" cy="2992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959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2025-06-20T06:06:06Z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