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48" r:id="rId10"/>
    <p:sldId id="347" r:id="rId11"/>
    <p:sldId id="345" r:id="rId12"/>
    <p:sldId id="344" r:id="rId13"/>
    <p:sldId id="343" r:id="rId14"/>
    <p:sldId id="342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0" r:id="rId25"/>
    <p:sldId id="329" r:id="rId26"/>
    <p:sldId id="327" r:id="rId27"/>
    <p:sldId id="326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13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0920" y="3028950"/>
            <a:ext cx="7629525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152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2399165"/>
            <a:ext cx="342770" cy="401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527"/>
          <a:stretch>
            <a:fillRect/>
          </a:stretch>
        </p:blipFill>
        <p:spPr>
          <a:xfrm>
            <a:off x="1559560" y="3068955"/>
            <a:ext cx="11339830" cy="3312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54"/>
          <a:stretch>
            <a:fillRect/>
          </a:stretch>
        </p:blipFill>
        <p:spPr>
          <a:xfrm>
            <a:off x="1271905" y="1340765"/>
            <a:ext cx="11339830" cy="331061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6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387116"/>
            <a:ext cx="437984" cy="400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73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20050" y="1643519"/>
            <a:ext cx="504634" cy="104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54105" y="2330005"/>
            <a:ext cx="399899" cy="514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9697" y="3273924"/>
            <a:ext cx="428463" cy="371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57934" y="3197648"/>
            <a:ext cx="504635" cy="514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95" y="3933190"/>
            <a:ext cx="8576310" cy="2720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05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66952" y="4560273"/>
            <a:ext cx="380856" cy="390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703"/>
          <a:stretch>
            <a:fillRect/>
          </a:stretch>
        </p:blipFill>
        <p:spPr>
          <a:xfrm>
            <a:off x="4799965" y="3069590"/>
            <a:ext cx="2855640" cy="5868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836015"/>
            <a:ext cx="1128848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40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3253033"/>
            <a:ext cx="371335" cy="400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032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764540"/>
            <a:ext cx="10333355" cy="60369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2440" y="2588260"/>
            <a:ext cx="61595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38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305"/>
            <a:ext cx="11340000" cy="370320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520874" y="2966361"/>
            <a:ext cx="2332745" cy="505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826990"/>
            <a:ext cx="11340000" cy="209604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968380" y="5112814"/>
            <a:ext cx="1114005" cy="485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67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63627" y="5101926"/>
            <a:ext cx="380856" cy="400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52470"/>
            <a:ext cx="11340000" cy="355775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2" b="3136"/>
          <a:stretch>
            <a:fillRect/>
          </a:stretch>
        </p:blipFill>
        <p:spPr>
          <a:xfrm>
            <a:off x="7176135" y="1268730"/>
            <a:ext cx="4522470" cy="352234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124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570" y="5690590"/>
            <a:ext cx="11340000" cy="81481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99484" y="5949414"/>
            <a:ext cx="2951637" cy="431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486"/>
          <a:stretch>
            <a:fillRect/>
          </a:stretch>
        </p:blipFill>
        <p:spPr>
          <a:xfrm>
            <a:off x="3287395" y="2924810"/>
            <a:ext cx="9732010" cy="31896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48525" y="3357245"/>
            <a:ext cx="4147820" cy="2486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85" y="764540"/>
            <a:ext cx="10123805" cy="605218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905000" y="6104890"/>
            <a:ext cx="283210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045" y="2428875"/>
            <a:ext cx="4632960" cy="3676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15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3500755"/>
            <a:ext cx="9875520" cy="3317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6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67355" y="1338503"/>
            <a:ext cx="1066397" cy="477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21561" y="3972086"/>
            <a:ext cx="1133047" cy="467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1945" y="3573145"/>
            <a:ext cx="9193530" cy="308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20115"/>
            <a:ext cx="11340000" cy="42973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03500" y="1001252"/>
            <a:ext cx="276120" cy="266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06623" y="2640142"/>
            <a:ext cx="304685" cy="39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82895" y="3497700"/>
            <a:ext cx="533198" cy="41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215" y="4341495"/>
            <a:ext cx="7489190" cy="2516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20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96876" y="1767594"/>
            <a:ext cx="514156" cy="104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19745" y="2421255"/>
            <a:ext cx="1268095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10528" y="3713092"/>
            <a:ext cx="1171133" cy="495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859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39798" y="1577189"/>
            <a:ext cx="1018790" cy="50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34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73098" y="1595975"/>
            <a:ext cx="437984" cy="37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19949" y="1538748"/>
            <a:ext cx="342770" cy="495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92191" y="3694299"/>
            <a:ext cx="542720" cy="448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64332" y="4743461"/>
            <a:ext cx="1133047" cy="495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548640"/>
            <a:ext cx="9670415" cy="63734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96450" y="3213100"/>
            <a:ext cx="75311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871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05" y="3284575"/>
            <a:ext cx="11340000" cy="35009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1165" y="3429000"/>
            <a:ext cx="6190615" cy="315531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470" y="5907125"/>
            <a:ext cx="11340000" cy="81481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400384" y="6165949"/>
            <a:ext cx="2951637" cy="431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97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43979" y="2739757"/>
            <a:ext cx="3227758" cy="2316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0806" y="5695007"/>
            <a:ext cx="2904030" cy="428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910" y="575665"/>
            <a:ext cx="11340000" cy="18208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61340" y="1834087"/>
            <a:ext cx="342770" cy="400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2348865"/>
            <a:ext cx="8188960" cy="4555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2025-06-20T06:00:07Z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