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1" r:id="rId14"/>
    <p:sldId id="338" r:id="rId15"/>
    <p:sldId id="337" r:id="rId16"/>
    <p:sldId id="336" r:id="rId17"/>
    <p:sldId id="335" r:id="rId18"/>
    <p:sldId id="333" r:id="rId19"/>
    <p:sldId id="334" r:id="rId20"/>
    <p:sldId id="332" r:id="rId21"/>
    <p:sldId id="329" r:id="rId22"/>
    <p:sldId id="356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0095" y="3009900"/>
            <a:ext cx="55911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60705"/>
            <a:ext cx="11340000" cy="564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6130" y="1604010"/>
            <a:ext cx="553783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5529" y="2860691"/>
            <a:ext cx="1761460" cy="51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1876" y="4013065"/>
            <a:ext cx="428463" cy="38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394200"/>
            <a:ext cx="7522210" cy="243776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620" y="4587240"/>
            <a:ext cx="4961255" cy="191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3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1034415"/>
            <a:ext cx="7522210" cy="24377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220845"/>
            <a:ext cx="6492875" cy="25025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80160"/>
            <a:ext cx="11340000" cy="326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175125"/>
            <a:ext cx="6368415" cy="26828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785815"/>
            <a:ext cx="1075919" cy="48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077335"/>
            <a:ext cx="6368415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2481227"/>
            <a:ext cx="1066397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185" y="3429000"/>
            <a:ext cx="6368415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4675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3952" y="1902449"/>
            <a:ext cx="514156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0451" y="4654342"/>
            <a:ext cx="523677" cy="4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/>
          <a:stretch>
            <a:fillRect/>
          </a:stretch>
        </p:blipFill>
        <p:spPr>
          <a:xfrm>
            <a:off x="8400415" y="4364990"/>
            <a:ext cx="3992245" cy="2385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5229225"/>
            <a:ext cx="2074545" cy="145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130698"/>
            <a:ext cx="476070" cy="4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185" y="4882515"/>
            <a:ext cx="53594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6" b="9353"/>
          <a:stretch>
            <a:fillRect/>
          </a:stretch>
        </p:blipFill>
        <p:spPr>
          <a:xfrm>
            <a:off x="7536180" y="4725670"/>
            <a:ext cx="498348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11340000" cy="3613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/>
          <a:stretch>
            <a:fillRect/>
          </a:stretch>
        </p:blipFill>
        <p:spPr>
          <a:xfrm>
            <a:off x="1703705" y="4220845"/>
            <a:ext cx="3992245" cy="2385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135755"/>
            <a:ext cx="6040120" cy="27222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1340000" cy="46809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/>
          <a:stretch>
            <a:fillRect/>
          </a:stretch>
        </p:blipFill>
        <p:spPr>
          <a:xfrm>
            <a:off x="-24765" y="4123690"/>
            <a:ext cx="4396105" cy="26263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1357626"/>
            <a:ext cx="2275617" cy="50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264410"/>
            <a:ext cx="104622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21025"/>
            <a:ext cx="55911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/>
          <a:stretch>
            <a:fillRect/>
          </a:stretch>
        </p:blipFill>
        <p:spPr>
          <a:xfrm>
            <a:off x="1343660" y="4077970"/>
            <a:ext cx="3992245" cy="238506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789045"/>
            <a:ext cx="6193790" cy="281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5" y="764540"/>
            <a:ext cx="11067415" cy="5117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0"/>
          <a:stretch>
            <a:fillRect/>
          </a:stretch>
        </p:blipFill>
        <p:spPr>
          <a:xfrm>
            <a:off x="7752080" y="4293235"/>
            <a:ext cx="1633855" cy="24472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03"/>
          <a:stretch>
            <a:fillRect/>
          </a:stretch>
        </p:blipFill>
        <p:spPr>
          <a:xfrm>
            <a:off x="1205230" y="836295"/>
            <a:ext cx="11339830" cy="266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1772920"/>
            <a:ext cx="6661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/>
          <a:stretch>
            <a:fillRect/>
          </a:stretch>
        </p:blipFill>
        <p:spPr>
          <a:xfrm>
            <a:off x="2207895" y="3933190"/>
            <a:ext cx="3992245" cy="238506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357245"/>
            <a:ext cx="7276465" cy="33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08"/>
          <a:stretch>
            <a:fillRect/>
          </a:stretch>
        </p:blipFill>
        <p:spPr>
          <a:xfrm>
            <a:off x="852170" y="765175"/>
            <a:ext cx="11339830" cy="3463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7900" y="2565400"/>
            <a:ext cx="224155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/>
          <a:stretch>
            <a:fillRect/>
          </a:stretch>
        </p:blipFill>
        <p:spPr>
          <a:xfrm>
            <a:off x="2063750" y="4293235"/>
            <a:ext cx="3992245" cy="23850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3573145"/>
            <a:ext cx="6936105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5" y="4119245"/>
            <a:ext cx="59074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60" y="5005070"/>
            <a:ext cx="98609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135" y="5678170"/>
            <a:ext cx="320992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107482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1803" y="5982266"/>
            <a:ext cx="406105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2708910"/>
            <a:ext cx="8672195" cy="23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32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1339215"/>
            <a:ext cx="8672195" cy="2378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42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221480"/>
            <a:ext cx="702056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4264025"/>
            <a:ext cx="2515870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995"/>
            <a:ext cx="11340000" cy="5265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3363" y="3891049"/>
            <a:ext cx="1161612" cy="47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010" y="4352290"/>
            <a:ext cx="685927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40915"/>
            <a:ext cx="11340000" cy="4916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4935" y="5104564"/>
            <a:ext cx="1123526" cy="48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7335" y="5857240"/>
            <a:ext cx="58572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692785"/>
            <a:ext cx="9045575" cy="229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2510359"/>
            <a:ext cx="2275617" cy="5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3357245"/>
            <a:ext cx="89408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895" y="4387850"/>
            <a:ext cx="9045575" cy="229489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509135"/>
            <a:ext cx="7921625" cy="21272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20055" y="6021705"/>
            <a:ext cx="99250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304135"/>
            <a:ext cx="11340000" cy="4157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2270" y="4551045"/>
            <a:ext cx="12026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836930"/>
            <a:ext cx="685927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430" y="1341120"/>
            <a:ext cx="240030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573145"/>
            <a:ext cx="685927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44245"/>
            <a:ext cx="11340000" cy="4297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580890"/>
            <a:ext cx="7522210" cy="24377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73</cp:revision>
  <dcterms:created xsi:type="dcterms:W3CDTF">2015-09-16T06:44:00Z</dcterms:created>
  <dcterms:modified xsi:type="dcterms:W3CDTF">2025-06-20T07:26:07Z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