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1" r:id="rId5"/>
    <p:sldId id="350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8" r:id="rId16"/>
    <p:sldId id="337" r:id="rId17"/>
    <p:sldId id="336" r:id="rId18"/>
    <p:sldId id="335" r:id="rId19"/>
    <p:sldId id="334" r:id="rId20"/>
    <p:sldId id="333" r:id="rId21"/>
    <p:sldId id="331" r:id="rId22"/>
    <p:sldId id="330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4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3295" y="2995295"/>
            <a:ext cx="772477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69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7" b="31590"/>
          <a:stretch>
            <a:fillRect/>
          </a:stretch>
        </p:blipFill>
        <p:spPr>
          <a:xfrm>
            <a:off x="4584065" y="4077335"/>
            <a:ext cx="3390265" cy="252031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764895"/>
            <a:ext cx="11340000" cy="5854891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233805" y="2862580"/>
            <a:ext cx="548132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99515" y="3645535"/>
            <a:ext cx="388683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33774" y="4579156"/>
            <a:ext cx="3675264" cy="44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233805" y="5307330"/>
            <a:ext cx="10356850" cy="1303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 bldLvl="0" animBg="1"/>
      <p:bldP spid="21" grpId="0" bldLvl="0" animBg="1"/>
      <p:bldP spid="2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02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25692" y="4349609"/>
            <a:ext cx="609370" cy="390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29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43173" y="4809801"/>
            <a:ext cx="371334" cy="400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955" y="822325"/>
            <a:ext cx="6356985" cy="186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17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035" y="1917065"/>
            <a:ext cx="4680585" cy="137477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13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4434407"/>
            <a:ext cx="380855" cy="390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616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48413" y="3378104"/>
            <a:ext cx="2799294" cy="48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7884" y="4331248"/>
            <a:ext cx="552241" cy="476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43727" y="5274861"/>
            <a:ext cx="1142569" cy="476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361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9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2462542"/>
            <a:ext cx="2447002" cy="44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860" y="3290570"/>
            <a:ext cx="278828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2" b="12160"/>
          <a:stretch>
            <a:fillRect/>
          </a:stretch>
        </p:blipFill>
        <p:spPr>
          <a:xfrm>
            <a:off x="5448300" y="3863340"/>
            <a:ext cx="4029075" cy="2983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190" y="935710"/>
            <a:ext cx="11340000" cy="85480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05" y="1916785"/>
            <a:ext cx="11340000" cy="259968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20" y="4437380"/>
            <a:ext cx="5662295" cy="24504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49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07135" y="4797425"/>
            <a:ext cx="2591435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84515" y="4966335"/>
            <a:ext cx="297243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1916785"/>
            <a:ext cx="11340000" cy="48632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00547" y="5168455"/>
            <a:ext cx="1066397" cy="44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10" y="476885"/>
            <a:ext cx="4392295" cy="1901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90" y="1115415"/>
            <a:ext cx="11340000" cy="193295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90" y="3067405"/>
            <a:ext cx="11340000" cy="2683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5704" y="3248866"/>
            <a:ext cx="4665491" cy="439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65735" y="4029710"/>
            <a:ext cx="10820400" cy="147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315" y="5085715"/>
            <a:ext cx="4232910" cy="183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050" y="762000"/>
            <a:ext cx="10868025" cy="62071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5640" y="1628775"/>
            <a:ext cx="8305800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7760" y="2522220"/>
            <a:ext cx="5360035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7760" y="3499485"/>
            <a:ext cx="10215880" cy="234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055370" y="6093460"/>
            <a:ext cx="1011491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bldLvl="0" animBg="1"/>
      <p:bldP spid="3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650"/>
            <a:ext cx="1061379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8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87858" y="2339032"/>
            <a:ext cx="2142317" cy="44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0505" y="3141345"/>
            <a:ext cx="194500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254602"/>
            <a:ext cx="809319" cy="44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07" b="21454"/>
          <a:stretch>
            <a:fillRect/>
          </a:stretch>
        </p:blipFill>
        <p:spPr>
          <a:xfrm>
            <a:off x="4655820" y="3068955"/>
            <a:ext cx="4074795" cy="3553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0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20906" y="2443571"/>
            <a:ext cx="495113" cy="43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02267" y="4415848"/>
            <a:ext cx="342770" cy="495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53098" y="4406320"/>
            <a:ext cx="1114005" cy="514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50" y="548360"/>
            <a:ext cx="1002368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37427" y="5860710"/>
            <a:ext cx="302982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3789045"/>
            <a:ext cx="4587875" cy="2345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4508855"/>
            <a:ext cx="11340000" cy="199268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1477010"/>
            <a:ext cx="5448935" cy="278511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8640"/>
            <a:ext cx="10069195" cy="6318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640" y="2348865"/>
            <a:ext cx="477520" cy="85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051915"/>
            <a:ext cx="11340000" cy="58268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26698" y="3312094"/>
            <a:ext cx="504634" cy="46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2416" y="4246684"/>
            <a:ext cx="1104483" cy="486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59444" y="6173082"/>
            <a:ext cx="485591" cy="43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10099675" cy="6102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395" y="4356735"/>
            <a:ext cx="57404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42720"/>
            <a:ext cx="11340000" cy="57148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53753" y="4314446"/>
            <a:ext cx="314206" cy="39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84195" y="5088255"/>
            <a:ext cx="126555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2025-06-20T03:00:19Z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