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4645" y="2966720"/>
            <a:ext cx="898207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269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008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548360"/>
            <a:ext cx="1025633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724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634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3089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980440"/>
            <a:ext cx="11214100" cy="58007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650"/>
            <a:ext cx="1071226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40840"/>
            <a:ext cx="11340000" cy="526779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1111250"/>
            <a:ext cx="11024870" cy="57467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692150"/>
            <a:ext cx="7571740" cy="615378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2025-06-20T08:36:57Z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