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928620"/>
            <a:ext cx="65817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5148177"/>
            <a:ext cx="2237531" cy="4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06"/>
          <a:stretch>
            <a:fillRect/>
          </a:stretch>
        </p:blipFill>
        <p:spPr>
          <a:xfrm>
            <a:off x="7968615" y="4037965"/>
            <a:ext cx="1764030" cy="279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535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0" t="5452" r="46465" b="-5452"/>
          <a:stretch>
            <a:fillRect/>
          </a:stretch>
        </p:blipFill>
        <p:spPr>
          <a:xfrm>
            <a:off x="5160010" y="3284855"/>
            <a:ext cx="1692275" cy="36480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750" y="1567180"/>
            <a:ext cx="30346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170" y="2481580"/>
            <a:ext cx="35769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17875"/>
            <a:ext cx="110102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91408"/>
            <a:ext cx="2285138" cy="4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0" t="5452" r="46465" b="-5452"/>
          <a:stretch>
            <a:fillRect/>
          </a:stretch>
        </p:blipFill>
        <p:spPr>
          <a:xfrm>
            <a:off x="5160010" y="2853055"/>
            <a:ext cx="1943735" cy="419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343660"/>
            <a:ext cx="10822940" cy="4170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2660" y="3206750"/>
            <a:ext cx="14617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0285" y="4008120"/>
            <a:ext cx="734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3" t="2388" r="17018" b="-2388"/>
          <a:stretch>
            <a:fillRect/>
          </a:stretch>
        </p:blipFill>
        <p:spPr>
          <a:xfrm>
            <a:off x="119380" y="2780665"/>
            <a:ext cx="2019300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3714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7628" y="1073493"/>
            <a:ext cx="1142569" cy="4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7099" y="1063968"/>
            <a:ext cx="571283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3" t="2388" r="17018" b="-2388"/>
          <a:stretch>
            <a:fillRect/>
          </a:stretch>
        </p:blipFill>
        <p:spPr>
          <a:xfrm>
            <a:off x="8544560" y="3573145"/>
            <a:ext cx="2019300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5730248"/>
            <a:ext cx="342769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5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885"/>
            <a:ext cx="9638665" cy="6454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192020"/>
            <a:ext cx="5835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1340000" cy="371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137" y="4136493"/>
            <a:ext cx="428463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3" b="41560"/>
          <a:stretch>
            <a:fillRect/>
          </a:stretch>
        </p:blipFill>
        <p:spPr>
          <a:xfrm>
            <a:off x="4944110" y="4581525"/>
            <a:ext cx="3141345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10559415" cy="6166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25340" y="2815077"/>
            <a:ext cx="418942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0" y="2570480"/>
            <a:ext cx="49530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0226" y="3739236"/>
            <a:ext cx="552241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6415" y="4465320"/>
            <a:ext cx="4953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7959" y="4644340"/>
            <a:ext cx="428463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0705" y="5539916"/>
            <a:ext cx="561763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256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0433" y="3200995"/>
            <a:ext cx="434765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3365"/>
            <a:ext cx="11340000" cy="888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132685"/>
            <a:ext cx="11340000" cy="3821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4474" y="2389965"/>
            <a:ext cx="1114005" cy="5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2030" y="2321560"/>
            <a:ext cx="13544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146" y="4352917"/>
            <a:ext cx="1161612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3397492"/>
            <a:ext cx="1152090" cy="4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4360311"/>
            <a:ext cx="1161612" cy="4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1224280"/>
            <a:ext cx="115951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6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>
            <a:fillRect/>
          </a:stretch>
        </p:blipFill>
        <p:spPr>
          <a:xfrm>
            <a:off x="6247130" y="3357245"/>
            <a:ext cx="481711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74125" y="2211070"/>
            <a:ext cx="11315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>
            <a:fillRect/>
          </a:stretch>
        </p:blipFill>
        <p:spPr>
          <a:xfrm>
            <a:off x="5232400" y="3717290"/>
            <a:ext cx="4502785" cy="311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3709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>
            <a:fillRect/>
          </a:stretch>
        </p:blipFill>
        <p:spPr>
          <a:xfrm>
            <a:off x="4872355" y="4161790"/>
            <a:ext cx="3891280" cy="26962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548360"/>
            <a:ext cx="11340000" cy="389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3030" y="3669224"/>
            <a:ext cx="1133047" cy="4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2173" y="3640592"/>
            <a:ext cx="1104483" cy="49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>
            <a:fillRect/>
          </a:stretch>
        </p:blipFill>
        <p:spPr>
          <a:xfrm>
            <a:off x="5160010" y="4161790"/>
            <a:ext cx="389128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3742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5565" y="2681605"/>
            <a:ext cx="12985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1485" y="3730430"/>
            <a:ext cx="1037832" cy="4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>
            <a:fillRect/>
          </a:stretch>
        </p:blipFill>
        <p:spPr>
          <a:xfrm>
            <a:off x="4728210" y="4161790"/>
            <a:ext cx="389128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8786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00712" y="5295694"/>
            <a:ext cx="347095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3283978"/>
            <a:ext cx="1075919" cy="5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4228135"/>
            <a:ext cx="542721" cy="4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576909"/>
            <a:ext cx="361812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8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1433985"/>
            <a:ext cx="1085440" cy="5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2378919"/>
            <a:ext cx="552241" cy="4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3213100"/>
            <a:ext cx="11830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182883"/>
            <a:ext cx="571284" cy="43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02945"/>
            <a:ext cx="11132820" cy="193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637155"/>
            <a:ext cx="11132820" cy="1765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276090"/>
            <a:ext cx="5126990" cy="24771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5886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437380"/>
            <a:ext cx="4958080" cy="2395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