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3"/>
    <p:sldId id="324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  <p:sldId id="362" r:id="rId13"/>
    <p:sldId id="361" r:id="rId14"/>
    <p:sldId id="359" r:id="rId15"/>
    <p:sldId id="358" r:id="rId16"/>
    <p:sldId id="357" r:id="rId17"/>
    <p:sldId id="356" r:id="rId18"/>
    <p:sldId id="355" r:id="rId19"/>
    <p:sldId id="354" r:id="rId20"/>
    <p:sldId id="353" r:id="rId21"/>
    <p:sldId id="352" r:id="rId22"/>
    <p:sldId id="351" r:id="rId23"/>
    <p:sldId id="350" r:id="rId24"/>
    <p:sldId id="347" r:id="rId25"/>
    <p:sldId id="346" r:id="rId26"/>
    <p:sldId id="345" r:id="rId27"/>
    <p:sldId id="344" r:id="rId28"/>
    <p:sldId id="341" r:id="rId29"/>
    <p:sldId id="340" r:id="rId30"/>
    <p:sldId id="338" r:id="rId31"/>
    <p:sldId id="336" r:id="rId32"/>
    <p:sldId id="335" r:id="rId33"/>
    <p:sldId id="333" r:id="rId34"/>
    <p:sldId id="332" r:id="rId35"/>
    <p:sldId id="331" r:id="rId36"/>
    <p:sldId id="329" r:id="rId37"/>
    <p:sldId id="328" r:id="rId38"/>
    <p:sldId id="327" r:id="rId39"/>
    <p:sldId id="325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1.png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3700" y="2981325"/>
            <a:ext cx="63246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4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5085915"/>
            <a:ext cx="371335" cy="41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4653280"/>
            <a:ext cx="6186805" cy="2081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73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705" y="908685"/>
            <a:ext cx="6186805" cy="208153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015" y="967105"/>
            <a:ext cx="11088370" cy="5276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685" y="2781300"/>
            <a:ext cx="53784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830" y="6021705"/>
            <a:ext cx="11088370" cy="852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052550"/>
            <a:ext cx="1089385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6522" y="6398746"/>
            <a:ext cx="338432" cy="38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052550"/>
            <a:ext cx="1127773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69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5007705"/>
            <a:ext cx="437984" cy="39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548640"/>
            <a:ext cx="9835515" cy="620458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67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1481986"/>
            <a:ext cx="476070" cy="41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2370606"/>
            <a:ext cx="504634" cy="43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92745" y="3201895"/>
            <a:ext cx="1066397" cy="496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350652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4437380"/>
            <a:ext cx="2843530" cy="225298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262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30" y="1340485"/>
            <a:ext cx="4848225" cy="3841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1125220"/>
            <a:ext cx="10824845" cy="556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10904220" cy="43046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500" y="4797425"/>
            <a:ext cx="2508885" cy="182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66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5030" y="1196975"/>
            <a:ext cx="4498975" cy="327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6015"/>
            <a:ext cx="1052910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954" y="2845119"/>
            <a:ext cx="318259" cy="371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550" y="2708910"/>
            <a:ext cx="2783205" cy="2956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3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4387145"/>
            <a:ext cx="361813" cy="40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4004945"/>
            <a:ext cx="3583940" cy="2777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412595"/>
            <a:ext cx="11340000" cy="52778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25" y="476885"/>
            <a:ext cx="3583940" cy="277749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00" y="1080490"/>
            <a:ext cx="11340000" cy="4342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702" y="4956044"/>
            <a:ext cx="361813" cy="40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4"/>
          <a:stretch>
            <a:fillRect/>
          </a:stretch>
        </p:blipFill>
        <p:spPr>
          <a:xfrm>
            <a:off x="5088255" y="4509135"/>
            <a:ext cx="1899920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37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4"/>
          <a:stretch>
            <a:fillRect/>
          </a:stretch>
        </p:blipFill>
        <p:spPr>
          <a:xfrm>
            <a:off x="9696450" y="1772920"/>
            <a:ext cx="2467610" cy="31172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40430"/>
            <a:ext cx="11340000" cy="187688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316200"/>
            <a:ext cx="11340000" cy="4540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9852" y="4462442"/>
            <a:ext cx="485591" cy="381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885" y="5349556"/>
            <a:ext cx="209471" cy="39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9197" y="6236669"/>
            <a:ext cx="809319" cy="39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8"/>
          <a:stretch>
            <a:fillRect/>
          </a:stretch>
        </p:blipFill>
        <p:spPr>
          <a:xfrm>
            <a:off x="1746885" y="132080"/>
            <a:ext cx="4616450" cy="2589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53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4962" y="3246237"/>
            <a:ext cx="428463" cy="352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670" y="3717290"/>
            <a:ext cx="10033635" cy="289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42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3284855"/>
            <a:ext cx="8597900" cy="30892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985"/>
            <a:ext cx="11340000" cy="3557096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3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01662" y="2348373"/>
            <a:ext cx="552241" cy="4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3284855"/>
            <a:ext cx="8597900" cy="308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20750"/>
            <a:ext cx="11340000" cy="25287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3644900"/>
            <a:ext cx="7103110" cy="25520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190" y="3213100"/>
            <a:ext cx="6644640" cy="351663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14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24534" y="1500537"/>
            <a:ext cx="342770" cy="39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25" y="2853055"/>
            <a:ext cx="5329555" cy="2820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240" y="728700"/>
            <a:ext cx="11340000" cy="42861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72990" y="2429510"/>
            <a:ext cx="674052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3750" y="3429635"/>
            <a:ext cx="758126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4149090"/>
            <a:ext cx="7103110" cy="2552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48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3068955"/>
            <a:ext cx="9406890" cy="273304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276830"/>
            <a:ext cx="11340000" cy="4381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5534" y="2581620"/>
            <a:ext cx="399899" cy="3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795" y="1097280"/>
            <a:ext cx="7958455" cy="2312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97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82080" y="3989705"/>
            <a:ext cx="204787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260" y="4437380"/>
            <a:ext cx="7958455" cy="2312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84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40" y="3140710"/>
            <a:ext cx="8514080" cy="313817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845" y="632180"/>
            <a:ext cx="11340000" cy="35297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93535" y="1580515"/>
            <a:ext cx="413639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3790" y="2599690"/>
            <a:ext cx="1009650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13759" y="3513213"/>
            <a:ext cx="580806" cy="43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375" y="3357245"/>
            <a:ext cx="8514080" cy="3138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625" y="692785"/>
            <a:ext cx="8611870" cy="60985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495300"/>
            <a:ext cx="7435850" cy="62934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985"/>
            <a:ext cx="11340000" cy="508557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72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4809153"/>
            <a:ext cx="371335" cy="40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172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1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338868"/>
            <a:ext cx="371334" cy="40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69</cp:revision>
  <dcterms:created xsi:type="dcterms:W3CDTF">2015-09-16T06:44:00Z</dcterms:created>
  <dcterms:modified xsi:type="dcterms:W3CDTF">2025-06-20T07:33:55Z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