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3" r:id="rId23"/>
    <p:sldId id="332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2390775"/>
            <a:ext cx="723900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4245" y="5085715"/>
            <a:ext cx="12122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1340000" cy="3714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5176" y="1850711"/>
            <a:ext cx="1085440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0290" y="1888810"/>
            <a:ext cx="542721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5957" y="3803275"/>
            <a:ext cx="1647204" cy="4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509135"/>
            <a:ext cx="3636645" cy="221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8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76374"/>
            <a:ext cx="361813" cy="4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0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2075" y="2396490"/>
            <a:ext cx="77978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3292475"/>
            <a:ext cx="984377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3000" y="5373370"/>
            <a:ext cx="22091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884402"/>
            <a:ext cx="342769" cy="4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39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885"/>
            <a:ext cx="9128125" cy="638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6093460"/>
            <a:ext cx="7975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5" b="47038"/>
          <a:stretch>
            <a:fillRect/>
          </a:stretch>
        </p:blipFill>
        <p:spPr>
          <a:xfrm>
            <a:off x="7688580" y="627380"/>
            <a:ext cx="3919855" cy="28016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75" y="2005330"/>
            <a:ext cx="10974070" cy="4812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0855" y="4236085"/>
            <a:ext cx="8750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5605" y="5085715"/>
            <a:ext cx="11468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9470" y="5949315"/>
            <a:ext cx="108839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49275"/>
            <a:ext cx="511746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0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1158" y="3044504"/>
            <a:ext cx="552241" cy="4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102494"/>
            <a:ext cx="466549" cy="4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806" y="4102494"/>
            <a:ext cx="1104483" cy="4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060" y="3930015"/>
            <a:ext cx="110426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4046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95" y="5027015"/>
            <a:ext cx="11340000" cy="19497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1604988"/>
            <a:ext cx="428463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3285490"/>
            <a:ext cx="938657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969" y="4633843"/>
            <a:ext cx="409420" cy="4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46603"/>
          <a:stretch>
            <a:fillRect/>
          </a:stretch>
        </p:blipFill>
        <p:spPr>
          <a:xfrm>
            <a:off x="3864020" y="4365625"/>
            <a:ext cx="4354785" cy="216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35129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420" y="1196975"/>
            <a:ext cx="629158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407998"/>
            <a:ext cx="1142569" cy="52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068955"/>
            <a:ext cx="8562340" cy="343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3781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4930" y="2753995"/>
            <a:ext cx="124206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333875"/>
            <a:ext cx="629158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683877"/>
            <a:ext cx="1056876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149090"/>
            <a:ext cx="629158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221480"/>
            <a:ext cx="629158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2510790"/>
            <a:ext cx="97193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11185"/>
            <a:ext cx="3989471" cy="5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1519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9555" y="2150110"/>
            <a:ext cx="121094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4057" y="2374256"/>
            <a:ext cx="1104893" cy="4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3376" y="2374256"/>
            <a:ext cx="1104893" cy="48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6663" y="3424121"/>
            <a:ext cx="1011258" cy="44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9487" y="3414748"/>
            <a:ext cx="1086166" cy="47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4275" y="3280410"/>
            <a:ext cx="11455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8741" y="4464613"/>
            <a:ext cx="1123620" cy="48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9885" y="4464613"/>
            <a:ext cx="1086166" cy="47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84925" y="5329555"/>
            <a:ext cx="234061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2421255"/>
            <a:ext cx="32981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836930"/>
            <a:ext cx="5446395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1481303"/>
            <a:ext cx="1085440" cy="4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606437"/>
            <a:ext cx="1037833" cy="4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293235"/>
            <a:ext cx="5446395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565400"/>
            <a:ext cx="32689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4667447"/>
            <a:ext cx="2094710" cy="48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221480"/>
            <a:ext cx="5446395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0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1510963"/>
            <a:ext cx="2199445" cy="47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2563164"/>
            <a:ext cx="1666246" cy="48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573145"/>
            <a:ext cx="5446395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0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988820"/>
            <a:ext cx="7760335" cy="47237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2025-06-20T02:55:14Z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