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57" r:id="rId16"/>
    <p:sldId id="343" r:id="rId17"/>
    <p:sldId id="342" r:id="rId18"/>
    <p:sldId id="340" r:id="rId19"/>
    <p:sldId id="338" r:id="rId20"/>
    <p:sldId id="337" r:id="rId21"/>
    <p:sldId id="334" r:id="rId22"/>
    <p:sldId id="333" r:id="rId23"/>
    <p:sldId id="331" r:id="rId24"/>
    <p:sldId id="330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990850"/>
            <a:ext cx="101060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471761"/>
            <a:ext cx="875969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3310915"/>
            <a:ext cx="1171133" cy="4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85" y="3933190"/>
            <a:ext cx="245935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7959" y="5131011"/>
            <a:ext cx="1942367" cy="4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795"/>
            <a:ext cx="99221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7649" y="2972914"/>
            <a:ext cx="324907" cy="3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412595"/>
            <a:ext cx="11340000" cy="3624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12"/>
          <a:stretch>
            <a:fillRect/>
          </a:stretch>
        </p:blipFill>
        <p:spPr>
          <a:xfrm>
            <a:off x="360045" y="1224280"/>
            <a:ext cx="11339830" cy="2781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567423"/>
            <a:ext cx="1571032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55" y="2275205"/>
            <a:ext cx="11677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3399014"/>
            <a:ext cx="875969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149090"/>
            <a:ext cx="7812405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20"/>
          <a:stretch>
            <a:fillRect/>
          </a:stretch>
        </p:blipFill>
        <p:spPr>
          <a:xfrm>
            <a:off x="263525" y="1413155"/>
            <a:ext cx="11339830" cy="1830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38985" y="1484630"/>
            <a:ext cx="26339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485" y="2575685"/>
            <a:ext cx="1152090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3228" y="2575685"/>
            <a:ext cx="1161612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149090"/>
            <a:ext cx="7812405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052550"/>
            <a:ext cx="10826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9435" y="3445238"/>
            <a:ext cx="354524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0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13001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788765"/>
            <a:ext cx="11340000" cy="28827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2425"/>
            <a:ext cx="11340000" cy="4113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6315" y="2592705"/>
            <a:ext cx="632396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860" y="3789680"/>
            <a:ext cx="9944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290" y="4944110"/>
            <a:ext cx="36391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6290" y="5953760"/>
            <a:ext cx="51009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549275"/>
            <a:ext cx="8257540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2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094076"/>
            <a:ext cx="371335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-819150"/>
            <a:ext cx="3644900" cy="387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7847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75513" y="2484761"/>
            <a:ext cx="298819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5572" y="3335983"/>
            <a:ext cx="1095676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9090" y="3213735"/>
            <a:ext cx="5073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8858" y="4259650"/>
            <a:ext cx="40748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3257" y="6061705"/>
            <a:ext cx="1068511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4000" y="6061705"/>
            <a:ext cx="1077566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07553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6352" y="2346076"/>
            <a:ext cx="352190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85" y="2753995"/>
            <a:ext cx="3568065" cy="315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590494"/>
            <a:ext cx="380856" cy="4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365625"/>
            <a:ext cx="6012180" cy="234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12595"/>
            <a:ext cx="11340000" cy="40059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2402840"/>
            <a:ext cx="5190490" cy="2025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30" y="1518920"/>
            <a:ext cx="10762615" cy="4663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030" y="2620645"/>
            <a:ext cx="5842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1515" y="4763135"/>
            <a:ext cx="670560" cy="18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" y="3357245"/>
            <a:ext cx="2289810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28750"/>
            <a:ext cx="11340000" cy="4997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1706" y="3484520"/>
            <a:ext cx="561763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6620" y="4221480"/>
            <a:ext cx="146304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4293235"/>
            <a:ext cx="2179320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76885"/>
            <a:ext cx="9725660" cy="6429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6236970"/>
            <a:ext cx="5842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65" y="1196975"/>
            <a:ext cx="17760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3389265"/>
            <a:ext cx="523678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778" y="4257279"/>
            <a:ext cx="390377" cy="52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1481389"/>
            <a:ext cx="1075919" cy="5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2396553"/>
            <a:ext cx="637934" cy="5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4331742"/>
            <a:ext cx="399899" cy="5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1595544"/>
            <a:ext cx="523677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1519330"/>
            <a:ext cx="390377" cy="5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2462482"/>
            <a:ext cx="1142569" cy="4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980" y="3344545"/>
            <a:ext cx="12592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056462"/>
            <a:ext cx="437984" cy="4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9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472190"/>
            <a:ext cx="380856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4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32685"/>
            <a:ext cx="11340000" cy="199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3721" y="2514423"/>
            <a:ext cx="875969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2386" y="2476249"/>
            <a:ext cx="1599596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9161" y="3411509"/>
            <a:ext cx="1628161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8582" y="3449683"/>
            <a:ext cx="323727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2025-06-20T06:22:54Z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