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3" r:id="rId5"/>
    <p:sldId id="352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0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1825" y="3019425"/>
            <a:ext cx="58483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49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5415" y="5611673"/>
            <a:ext cx="533198" cy="49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7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586329"/>
            <a:ext cx="628413" cy="42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4357" y="3626815"/>
            <a:ext cx="1180654" cy="47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6574" y="4656594"/>
            <a:ext cx="2208967" cy="48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b="53618"/>
          <a:stretch>
            <a:fillRect/>
          </a:stretch>
        </p:blipFill>
        <p:spPr>
          <a:xfrm>
            <a:off x="7752080" y="4797425"/>
            <a:ext cx="3874135" cy="201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9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3476" y="4592542"/>
            <a:ext cx="1161612" cy="46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4433" y="4592542"/>
            <a:ext cx="1056876" cy="45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3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3022" y="1491230"/>
            <a:ext cx="514156" cy="36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916" y="3466823"/>
            <a:ext cx="2913551" cy="49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0795"/>
            <a:ext cx="107482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0987" y="6252967"/>
            <a:ext cx="360981" cy="37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20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57" t="16212" b="33736"/>
          <a:stretch>
            <a:fillRect/>
          </a:stretch>
        </p:blipFill>
        <p:spPr>
          <a:xfrm>
            <a:off x="7968615" y="3285490"/>
            <a:ext cx="3691255" cy="29368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285730" cy="62077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785" y="6165215"/>
            <a:ext cx="63436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2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08" b="22279"/>
          <a:stretch>
            <a:fillRect/>
          </a:stretch>
        </p:blipFill>
        <p:spPr>
          <a:xfrm>
            <a:off x="4079875" y="1628775"/>
            <a:ext cx="3804920" cy="48247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647680" cy="5946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5780" y="2489835"/>
            <a:ext cx="31750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5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4244876"/>
            <a:ext cx="437984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73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15667" y="2920182"/>
            <a:ext cx="1085440" cy="51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3224" y="3930268"/>
            <a:ext cx="1694811" cy="51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73910" y="4911090"/>
            <a:ext cx="12363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34450" y="4911090"/>
            <a:ext cx="24606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9848" y="5988556"/>
            <a:ext cx="1104483" cy="4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1" grpId="0" bldLvl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581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5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6085437"/>
            <a:ext cx="371335" cy="39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08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b="32434"/>
          <a:stretch>
            <a:fillRect/>
          </a:stretch>
        </p:blipFill>
        <p:spPr>
          <a:xfrm>
            <a:off x="4368165" y="4293235"/>
            <a:ext cx="3127375" cy="24422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8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005300"/>
            <a:ext cx="11340000" cy="991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1888" y="4300899"/>
            <a:ext cx="390377" cy="40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028545"/>
            <a:ext cx="11340000" cy="35689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9" b="-4010"/>
          <a:stretch>
            <a:fillRect/>
          </a:stretch>
        </p:blipFill>
        <p:spPr>
          <a:xfrm>
            <a:off x="9480550" y="3068955"/>
            <a:ext cx="2816860" cy="25285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975" y="594715"/>
            <a:ext cx="110482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1134" y="1820309"/>
            <a:ext cx="1085340" cy="48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6923" y="3779404"/>
            <a:ext cx="1131723" cy="45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7599" y="4754309"/>
            <a:ext cx="1131723" cy="45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79" b="3272"/>
          <a:stretch>
            <a:fillRect/>
          </a:stretch>
        </p:blipFill>
        <p:spPr>
          <a:xfrm>
            <a:off x="479425" y="2565400"/>
            <a:ext cx="1824355" cy="3258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10379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2568" y="3890704"/>
            <a:ext cx="1112135" cy="46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6047" y="5893054"/>
            <a:ext cx="407783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/>
          <a:stretch>
            <a:fillRect/>
          </a:stretch>
        </p:blipFill>
        <p:spPr>
          <a:xfrm>
            <a:off x="-96520" y="1988820"/>
            <a:ext cx="4366260" cy="3284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9574530" cy="6372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24060" y="6093460"/>
            <a:ext cx="83185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711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95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5465" y="1481186"/>
            <a:ext cx="495113" cy="47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9730" y="1337945"/>
            <a:ext cx="78994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2720" y="2481355"/>
            <a:ext cx="1133047" cy="48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8010" y="3510101"/>
            <a:ext cx="1114005" cy="46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26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91939" y="1500806"/>
            <a:ext cx="2275617" cy="50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0503" y="1510351"/>
            <a:ext cx="1742419" cy="48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763" y="2531673"/>
            <a:ext cx="542720" cy="43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5210"/>
            <a:ext cx="11340000" cy="203709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425642" y="3572124"/>
            <a:ext cx="523677" cy="46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82267" y="3562560"/>
            <a:ext cx="514156" cy="47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16020" y="4566761"/>
            <a:ext cx="1133047" cy="46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0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3173" y="5273360"/>
            <a:ext cx="361812" cy="4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118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5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566875"/>
            <a:ext cx="380855" cy="39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3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749383"/>
            <a:ext cx="361812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477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2025-06-20T02:18:27Z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