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2990850"/>
            <a:ext cx="119919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5017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1110" y="2421255"/>
            <a:ext cx="524891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75" y="3573145"/>
            <a:ext cx="67043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8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279650" y="2132965"/>
            <a:ext cx="328041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4820" y="3583940"/>
            <a:ext cx="781939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834255"/>
            <a:ext cx="11198225" cy="164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8325485" y="3796665"/>
            <a:ext cx="32854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 flipH="1">
            <a:off x="5683885" y="2204720"/>
            <a:ext cx="592709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4" grpId="0" bldLvl="0" animBg="1"/>
      <p:bldP spid="2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7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024245" y="2277110"/>
            <a:ext cx="488188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2730" y="3429000"/>
            <a:ext cx="9709785" cy="18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22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55295" y="3308985"/>
            <a:ext cx="1037399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293235"/>
            <a:ext cx="1034986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105479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885"/>
            <a:ext cx="9790430" cy="62712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340000" cy="58311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225" y="3223895"/>
            <a:ext cx="1092581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0575" y="4046855"/>
            <a:ext cx="306070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5130800"/>
            <a:ext cx="74180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805805"/>
            <a:ext cx="1061466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4005580"/>
            <a:ext cx="749617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12125" y="5130800"/>
            <a:ext cx="32334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22" grpId="0" bldLvl="0" animBg="1"/>
      <p:bldP spid="2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4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 b="87816"/>
          <a:stretch>
            <a:fillRect/>
          </a:stretch>
        </p:blipFill>
        <p:spPr>
          <a:xfrm>
            <a:off x="360045" y="4721225"/>
            <a:ext cx="3719875" cy="7959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3501390"/>
            <a:ext cx="11363960" cy="212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7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654198"/>
            <a:ext cx="1133047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3712545"/>
            <a:ext cx="1751939" cy="5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1058525" cy="637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80" y="693420"/>
            <a:ext cx="367411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8025" y="1844675"/>
            <a:ext cx="34575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57175" y="3429000"/>
            <a:ext cx="34575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714750" y="3213100"/>
            <a:ext cx="818134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83615" y="4797425"/>
            <a:ext cx="1098105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6172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045" y="620395"/>
            <a:ext cx="10010775" cy="6355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3597910"/>
            <a:ext cx="749808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3500755"/>
            <a:ext cx="21126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5930" y="4493260"/>
            <a:ext cx="373189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5930" y="5766435"/>
            <a:ext cx="702881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60365" y="4437380"/>
            <a:ext cx="387921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10602595" cy="64528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383030" y="1447165"/>
            <a:ext cx="10547985" cy="167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04315" y="3336925"/>
            <a:ext cx="904621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83030" y="4180205"/>
            <a:ext cx="404749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83030" y="5300980"/>
            <a:ext cx="59905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3660" y="6021070"/>
            <a:ext cx="920750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6" grpId="0" bldLvl="0" animBg="1"/>
      <p:bldP spid="29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250"/>
            <a:ext cx="9756140" cy="6505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7960" y="1628775"/>
            <a:ext cx="9821545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3229610"/>
            <a:ext cx="973264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4797425"/>
            <a:ext cx="524764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660" y="5805805"/>
            <a:ext cx="987361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720962"/>
            <a:ext cx="628413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0503" y="5855770"/>
            <a:ext cx="933098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9839960" cy="6457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9901555" cy="6379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4364990"/>
            <a:ext cx="85210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5300980"/>
            <a:ext cx="9920605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5130"/>
            <a:ext cx="9295130" cy="634047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58595" y="2700655"/>
            <a:ext cx="792734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3932555"/>
            <a:ext cx="966851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58595" y="5516880"/>
            <a:ext cx="702691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9584690" cy="6316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51919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703705" y="2277110"/>
            <a:ext cx="9763125" cy="149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10990"/>
            <a:ext cx="18059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6140" y="3860165"/>
            <a:ext cx="881761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5025390"/>
            <a:ext cx="1075563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6036310"/>
            <a:ext cx="12922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0685" y="6093460"/>
            <a:ext cx="65017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2" grpId="0" bldLvl="0" animBg="1"/>
      <p:bldP spid="31" grpId="0" bldLvl="0" animBg="1"/>
      <p:bldP spid="3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326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9380" y="2277110"/>
            <a:ext cx="1073277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4695" y="1125220"/>
            <a:ext cx="199199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2025-06-19T08:55:55Z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