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3" r:id="rId5"/>
    <p:sldId id="350" r:id="rId6"/>
    <p:sldId id="349" r:id="rId7"/>
    <p:sldId id="346" r:id="rId8"/>
    <p:sldId id="345" r:id="rId9"/>
    <p:sldId id="344" r:id="rId10"/>
    <p:sldId id="343" r:id="rId11"/>
    <p:sldId id="340" r:id="rId12"/>
    <p:sldId id="339" r:id="rId13"/>
    <p:sldId id="338" r:id="rId14"/>
    <p:sldId id="336" r:id="rId15"/>
    <p:sldId id="335" r:id="rId16"/>
    <p:sldId id="334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2943225"/>
            <a:ext cx="83058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989685"/>
            <a:ext cx="102651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3625" y="2097405"/>
            <a:ext cx="10610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7700" y="4939030"/>
            <a:ext cx="12331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640" y="2780665"/>
            <a:ext cx="213931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350"/>
            <a:ext cx="11340000" cy="4325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692785"/>
            <a:ext cx="5744845" cy="2263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4130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8484" y="4168528"/>
            <a:ext cx="380856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653280"/>
            <a:ext cx="5744845" cy="226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2636875"/>
            <a:ext cx="11340000" cy="4135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548640"/>
            <a:ext cx="5744845" cy="2263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981690" cy="527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9160" y="5081270"/>
            <a:ext cx="66421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225" y="4417695"/>
            <a:ext cx="2664460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997200"/>
            <a:ext cx="3394075" cy="3256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980795"/>
            <a:ext cx="11340000" cy="427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3824" y="4552383"/>
            <a:ext cx="380856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935" y="4437380"/>
            <a:ext cx="3493135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1845310"/>
            <a:ext cx="4332605" cy="32346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83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518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452" y="5107220"/>
            <a:ext cx="352292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512" b="37899"/>
          <a:stretch>
            <a:fillRect/>
          </a:stretch>
        </p:blipFill>
        <p:spPr>
          <a:xfrm>
            <a:off x="6168390" y="4509135"/>
            <a:ext cx="287147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718158"/>
            <a:ext cx="437984" cy="39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76885"/>
            <a:ext cx="2881630" cy="227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76885"/>
            <a:ext cx="9798050" cy="6390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512" b="37899"/>
          <a:stretch>
            <a:fillRect/>
          </a:stretch>
        </p:blipFill>
        <p:spPr>
          <a:xfrm>
            <a:off x="191770" y="2997200"/>
            <a:ext cx="2195830" cy="1732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32740"/>
            <a:ext cx="10008870" cy="660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6127115"/>
            <a:ext cx="67310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250"/>
            <a:ext cx="9783445" cy="6381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8942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2061210"/>
            <a:ext cx="3950335" cy="31159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38810"/>
            <a:ext cx="10203180" cy="621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613660"/>
            <a:ext cx="5930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3519170"/>
            <a:ext cx="3373120" cy="263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760" y="621030"/>
            <a:ext cx="10062845" cy="6098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493010"/>
            <a:ext cx="66738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540" y="3500755"/>
            <a:ext cx="333121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830"/>
            <a:ext cx="11340000" cy="4269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3622" y="5888588"/>
            <a:ext cx="380856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548640"/>
            <a:ext cx="4067175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9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1988820"/>
            <a:ext cx="4067175" cy="31153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48046"/>
            <a:ext cx="38085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607435"/>
            <a:ext cx="4787900" cy="325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700530"/>
            <a:ext cx="10340975" cy="3893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2493010"/>
            <a:ext cx="4119245" cy="27965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2025-06-20T08:18:52Z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