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6" r:id="rId5"/>
    <p:sldId id="355" r:id="rId6"/>
    <p:sldId id="354" r:id="rId7"/>
    <p:sldId id="351" r:id="rId8"/>
    <p:sldId id="350" r:id="rId9"/>
    <p:sldId id="349" r:id="rId10"/>
    <p:sldId id="348" r:id="rId11"/>
    <p:sldId id="347" r:id="rId12"/>
    <p:sldId id="346" r:id="rId13"/>
    <p:sldId id="345" r:id="rId14"/>
    <p:sldId id="344" r:id="rId15"/>
    <p:sldId id="343" r:id="rId16"/>
    <p:sldId id="341" r:id="rId17"/>
    <p:sldId id="340" r:id="rId18"/>
    <p:sldId id="339" r:id="rId19"/>
    <p:sldId id="337" r:id="rId20"/>
    <p:sldId id="336" r:id="rId21"/>
    <p:sldId id="335" r:id="rId22"/>
    <p:sldId id="334" r:id="rId23"/>
    <p:sldId id="333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4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67050" y="3028950"/>
            <a:ext cx="605790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6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74005" y="4409031"/>
            <a:ext cx="1171133" cy="410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575" y="3933190"/>
            <a:ext cx="7055485" cy="2780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152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463925" y="2493010"/>
            <a:ext cx="773938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26185" y="3366135"/>
            <a:ext cx="134747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20" y="3572510"/>
            <a:ext cx="7055485" cy="2780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816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620115"/>
            <a:ext cx="11340000" cy="49976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83663" y="4931080"/>
            <a:ext cx="1142569" cy="515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71" t="21682"/>
          <a:stretch>
            <a:fillRect/>
          </a:stretch>
        </p:blipFill>
        <p:spPr>
          <a:xfrm>
            <a:off x="191770" y="4436745"/>
            <a:ext cx="1800860" cy="2171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09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3184880"/>
            <a:ext cx="11340000" cy="2139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78596" y="4512526"/>
            <a:ext cx="1161612" cy="41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71" t="21682"/>
          <a:stretch>
            <a:fillRect/>
          </a:stretch>
        </p:blipFill>
        <p:spPr>
          <a:xfrm>
            <a:off x="9696450" y="3572510"/>
            <a:ext cx="2177415" cy="2625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8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35919" y="2319286"/>
            <a:ext cx="1171133" cy="409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20957" y="4852732"/>
            <a:ext cx="209471" cy="380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05894" y="4852732"/>
            <a:ext cx="1114005" cy="390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71" t="21682"/>
          <a:stretch>
            <a:fillRect/>
          </a:stretch>
        </p:blipFill>
        <p:spPr>
          <a:xfrm>
            <a:off x="9696450" y="3860800"/>
            <a:ext cx="2177415" cy="2625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9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44875" y="3446145"/>
            <a:ext cx="583374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71" t="21682"/>
          <a:stretch>
            <a:fillRect/>
          </a:stretch>
        </p:blipFill>
        <p:spPr>
          <a:xfrm>
            <a:off x="5088255" y="4123055"/>
            <a:ext cx="2177415" cy="2625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35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585" y="4364990"/>
            <a:ext cx="5566410" cy="2453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340485"/>
            <a:ext cx="11070590" cy="54159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0415" y="1412240"/>
            <a:ext cx="3916045" cy="172656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6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9496" y="1605045"/>
            <a:ext cx="380856" cy="390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85" y="4004945"/>
            <a:ext cx="6041390" cy="2663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24940"/>
            <a:ext cx="1045833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812126" y="3672425"/>
            <a:ext cx="1484011" cy="342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82900" y="4542083"/>
            <a:ext cx="1001049" cy="412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56032" y="5411742"/>
            <a:ext cx="992268" cy="456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8551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6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77833" y="2521862"/>
            <a:ext cx="847405" cy="400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82972" y="3466629"/>
            <a:ext cx="875969" cy="391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62" b="16535"/>
          <a:stretch>
            <a:fillRect/>
          </a:stretch>
        </p:blipFill>
        <p:spPr>
          <a:xfrm>
            <a:off x="6720205" y="3356610"/>
            <a:ext cx="2609215" cy="2912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97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95" y="2996565"/>
            <a:ext cx="8191500" cy="354076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338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34508" y="1510451"/>
            <a:ext cx="1723374" cy="515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3068955"/>
            <a:ext cx="7871460" cy="3402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10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86498" y="3310828"/>
            <a:ext cx="2313703" cy="495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7135" y="4128770"/>
            <a:ext cx="263588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4004945"/>
            <a:ext cx="6128385" cy="2649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7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87808" y="4322315"/>
            <a:ext cx="885491" cy="409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4200" y="3932555"/>
            <a:ext cx="6128385" cy="2649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50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02166" y="3463407"/>
            <a:ext cx="542720" cy="400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4004945"/>
            <a:ext cx="6128385" cy="2649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4260"/>
            <a:ext cx="10797120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620750"/>
            <a:ext cx="11340000" cy="46895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02576" y="954353"/>
            <a:ext cx="476070" cy="447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54210" y="1754505"/>
            <a:ext cx="94932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83936" y="2860661"/>
            <a:ext cx="476070" cy="447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06354" y="2860661"/>
            <a:ext cx="437984" cy="447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30" b="16552"/>
          <a:stretch>
            <a:fillRect/>
          </a:stretch>
        </p:blipFill>
        <p:spPr>
          <a:xfrm>
            <a:off x="7339965" y="3429000"/>
            <a:ext cx="2205990" cy="3129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738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967" y="1653053"/>
            <a:ext cx="714105" cy="457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3660" y="2492375"/>
            <a:ext cx="261302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30" b="16552"/>
          <a:stretch>
            <a:fillRect/>
          </a:stretch>
        </p:blipFill>
        <p:spPr>
          <a:xfrm>
            <a:off x="4728210" y="3212465"/>
            <a:ext cx="2205990" cy="3129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23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02410" y="2411095"/>
            <a:ext cx="316674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72990" y="4311015"/>
            <a:ext cx="137223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695" y="1485265"/>
            <a:ext cx="103886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53148" y="2520000"/>
            <a:ext cx="1056876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764260"/>
            <a:ext cx="10224927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4035" y="692785"/>
            <a:ext cx="4540250" cy="1856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227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797481" y="2524428"/>
            <a:ext cx="2913551" cy="420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040" y="3356610"/>
            <a:ext cx="8192135" cy="32086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r="44490"/>
          <a:stretch>
            <a:fillRect/>
          </a:stretch>
        </p:blipFill>
        <p:spPr>
          <a:xfrm>
            <a:off x="2063750" y="3500755"/>
            <a:ext cx="4256405" cy="3134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44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1481551"/>
            <a:ext cx="409420" cy="372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45088" y="5363907"/>
            <a:ext cx="1133047" cy="467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8300" y="4869180"/>
            <a:ext cx="5053965" cy="1979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19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58740" y="2474057"/>
            <a:ext cx="1104483" cy="448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02065" y="3476012"/>
            <a:ext cx="904534" cy="410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830" y="4831080"/>
            <a:ext cx="5151755" cy="2018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47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81712" y="2501564"/>
            <a:ext cx="914055" cy="409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36"/>
          <a:stretch>
            <a:fillRect/>
          </a:stretch>
        </p:blipFill>
        <p:spPr>
          <a:xfrm>
            <a:off x="5087620" y="4878070"/>
            <a:ext cx="2606040" cy="1979930"/>
          </a:xfrm>
          <a:prstGeom prst="snip2Same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224012" y="5229524"/>
            <a:ext cx="914055" cy="409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2025-06-20T09:41:35Z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