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5" r:id="rId5"/>
    <p:sldId id="354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1" r:id="rId15"/>
    <p:sldId id="340" r:id="rId16"/>
    <p:sldId id="339" r:id="rId17"/>
    <p:sldId id="338" r:id="rId18"/>
    <p:sldId id="356" r:id="rId19"/>
    <p:sldId id="336" r:id="rId20"/>
    <p:sldId id="335" r:id="rId21"/>
    <p:sldId id="331" r:id="rId22"/>
    <p:sldId id="330" r:id="rId23"/>
    <p:sldId id="329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4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933700"/>
            <a:ext cx="95154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75970"/>
            <a:ext cx="11340000" cy="494724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671945" y="1546225"/>
            <a:ext cx="528637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8880" y="2637155"/>
            <a:ext cx="21285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3170" y="3852545"/>
            <a:ext cx="1084961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b="21705"/>
          <a:stretch>
            <a:fillRect/>
          </a:stretch>
        </p:blipFill>
        <p:spPr>
          <a:xfrm>
            <a:off x="6815455" y="4450715"/>
            <a:ext cx="2551430" cy="254190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287395" y="2463165"/>
            <a:ext cx="803148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492865" y="2781300"/>
            <a:ext cx="4654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30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16785"/>
            <a:ext cx="11340000" cy="4689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836930"/>
            <a:ext cx="5822950" cy="21723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789045"/>
            <a:ext cx="7654925" cy="28555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404495"/>
            <a:ext cx="10718165" cy="4514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40" y="4725035"/>
            <a:ext cx="5764530" cy="21501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2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9150" y="1341120"/>
            <a:ext cx="771398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221230"/>
            <a:ext cx="11198225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076700"/>
            <a:ext cx="5764530" cy="215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10242550" cy="62585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463790" y="692785"/>
            <a:ext cx="352234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025" y="1557020"/>
            <a:ext cx="6290310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10640" y="3206115"/>
            <a:ext cx="84416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71270" y="4004945"/>
            <a:ext cx="57461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017385" y="4725035"/>
            <a:ext cx="44913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752080" y="1988820"/>
            <a:ext cx="352234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017385" y="4004945"/>
            <a:ext cx="432879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982980" y="4799330"/>
            <a:ext cx="60782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127125" y="5733415"/>
            <a:ext cx="691705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31"/>
          <a:stretch>
            <a:fillRect/>
          </a:stretch>
        </p:blipFill>
        <p:spPr>
          <a:xfrm>
            <a:off x="8904605" y="5043805"/>
            <a:ext cx="2081530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7" grpId="0" bldLvl="0" animBg="1"/>
      <p:bldP spid="29" grpId="0" bldLvl="0" animBg="1"/>
      <p:bldP spid="36" grpId="0" bldLvl="0" animBg="1"/>
      <p:bldP spid="4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71"/>
          <a:stretch>
            <a:fillRect/>
          </a:stretch>
        </p:blipFill>
        <p:spPr>
          <a:xfrm>
            <a:off x="551815" y="1196975"/>
            <a:ext cx="11339830" cy="34559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52265" y="1196975"/>
            <a:ext cx="73488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19380" y="2132965"/>
            <a:ext cx="118960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407670" y="2997200"/>
            <a:ext cx="12992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631315" y="3068955"/>
            <a:ext cx="55467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7247890" y="2997200"/>
            <a:ext cx="46520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79425" y="3933190"/>
            <a:ext cx="10154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9"/>
          <a:stretch>
            <a:fillRect/>
          </a:stretch>
        </p:blipFill>
        <p:spPr>
          <a:xfrm>
            <a:off x="4656455" y="4437380"/>
            <a:ext cx="3760470" cy="2425700"/>
          </a:xfrm>
          <a:prstGeom prst="rect">
            <a:avLst/>
          </a:prstGeom>
        </p:spPr>
      </p:pic>
      <p:sp useBgFill="1">
        <p:nvSpPr>
          <p:cNvPr id="65" name="矩形 64"/>
          <p:cNvSpPr/>
          <p:nvPr/>
        </p:nvSpPr>
        <p:spPr bwMode="white">
          <a:xfrm>
            <a:off x="10704195" y="3933190"/>
            <a:ext cx="5810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68"/>
          <a:stretch>
            <a:fillRect/>
          </a:stretch>
        </p:blipFill>
        <p:spPr>
          <a:xfrm>
            <a:off x="2063750" y="764540"/>
            <a:ext cx="10502900" cy="5950585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1847850" y="836930"/>
            <a:ext cx="95738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27350" y="2493010"/>
            <a:ext cx="9083675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360" y="3717290"/>
            <a:ext cx="13569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355" y="3717290"/>
            <a:ext cx="87274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4679950"/>
            <a:ext cx="571309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080" y="4869180"/>
            <a:ext cx="43230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5877560"/>
            <a:ext cx="5541010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9"/>
          <a:stretch>
            <a:fillRect/>
          </a:stretch>
        </p:blipFill>
        <p:spPr>
          <a:xfrm>
            <a:off x="119380" y="2997200"/>
            <a:ext cx="3074035" cy="198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623879"/>
            <a:ext cx="352292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3644900"/>
            <a:ext cx="327152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33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26837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73145"/>
            <a:ext cx="3271520" cy="3275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1924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9520" y="6093460"/>
            <a:ext cx="15201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3435794"/>
            <a:ext cx="875969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861435"/>
            <a:ext cx="3396615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3266568"/>
            <a:ext cx="314206" cy="39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068955"/>
            <a:ext cx="3396615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742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3863" y="4185708"/>
            <a:ext cx="342770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6382" y="4185708"/>
            <a:ext cx="323727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725035"/>
            <a:ext cx="5520690" cy="207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949940" cy="4636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10" y="4883150"/>
            <a:ext cx="4865370" cy="22358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0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1434187"/>
            <a:ext cx="599848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2380030"/>
            <a:ext cx="323727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2380030"/>
            <a:ext cx="314206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140710"/>
            <a:ext cx="613791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8740" y="2185670"/>
            <a:ext cx="14243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7" t="29450"/>
          <a:stretch>
            <a:fillRect/>
          </a:stretch>
        </p:blipFill>
        <p:spPr>
          <a:xfrm>
            <a:off x="4367575" y="2853335"/>
            <a:ext cx="3656920" cy="413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795"/>
            <a:ext cx="11340000" cy="474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5140" y="4079659"/>
            <a:ext cx="599848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903" y="5023621"/>
            <a:ext cx="885491" cy="4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581525"/>
            <a:ext cx="2716530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25" y="620115"/>
            <a:ext cx="100437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727" y="5078106"/>
            <a:ext cx="531283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1112" y="5078106"/>
            <a:ext cx="505984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2900" y="5913979"/>
            <a:ext cx="784275" cy="36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5" y="3429000"/>
            <a:ext cx="3267710" cy="233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1280"/>
            <a:ext cx="11340000" cy="4754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b="21705"/>
          <a:stretch>
            <a:fillRect/>
          </a:stretch>
        </p:blipFill>
        <p:spPr>
          <a:xfrm>
            <a:off x="6959600" y="4509135"/>
            <a:ext cx="2454910" cy="24460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b="21705"/>
          <a:stretch>
            <a:fillRect/>
          </a:stretch>
        </p:blipFill>
        <p:spPr>
          <a:xfrm>
            <a:off x="7967980" y="476250"/>
            <a:ext cx="2903220" cy="28924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1945" y="1341120"/>
            <a:ext cx="6953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193925"/>
            <a:ext cx="34594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176778"/>
            <a:ext cx="6883979" cy="4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26840"/>
            <a:ext cx="203962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65040"/>
            <a:ext cx="13836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2890" y="5517515"/>
            <a:ext cx="763841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1585" y="2204720"/>
            <a:ext cx="34893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23160" y="4004945"/>
            <a:ext cx="49434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75460" y="4803140"/>
            <a:ext cx="57467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animBg="1"/>
      <p:bldP spid="18" grpId="0" bldLvl="0" animBg="1"/>
      <p:bldP spid="26" grpId="0" bldLvl="0" animBg="1"/>
      <p:bldP spid="29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9685"/>
            <a:ext cx="10680604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39510" y="1844675"/>
            <a:ext cx="426720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0840" y="2851150"/>
            <a:ext cx="66675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0840" y="3575050"/>
            <a:ext cx="99834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70840" y="4820920"/>
            <a:ext cx="2123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90195" y="5917565"/>
            <a:ext cx="947928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b="21705"/>
          <a:stretch>
            <a:fillRect/>
          </a:stretch>
        </p:blipFill>
        <p:spPr>
          <a:xfrm>
            <a:off x="10344150" y="3932555"/>
            <a:ext cx="2056765" cy="204914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7086600" y="2751455"/>
            <a:ext cx="348996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567305" y="4497705"/>
            <a:ext cx="780224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3" grpId="0" bldLvl="0" animBg="1"/>
      <p:bldP spid="33" grpId="0" bldLvl="0" animBg="1"/>
      <p:bldP spid="45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74</cp:revision>
  <dcterms:created xsi:type="dcterms:W3CDTF">2015-09-16T06:44:00Z</dcterms:created>
  <dcterms:modified xsi:type="dcterms:W3CDTF">2025-06-20T08:30:51Z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