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890520"/>
            <a:ext cx="85058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2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37994"/>
            <a:ext cx="437984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1700885"/>
            <a:ext cx="11340000" cy="32496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9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673514"/>
            <a:ext cx="380856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88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452735" cy="6379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504440"/>
            <a:ext cx="8299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4884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903" y="4274634"/>
            <a:ext cx="1114005" cy="48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0750" y="4274634"/>
            <a:ext cx="1123526" cy="50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502785"/>
            <a:ext cx="3007360" cy="234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009370"/>
            <a:ext cx="11340000" cy="3946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336" y="4288603"/>
            <a:ext cx="1094962" cy="5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573145"/>
            <a:ext cx="311467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595672"/>
            <a:ext cx="542720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3558864"/>
            <a:ext cx="1123526" cy="4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85" y="3285490"/>
            <a:ext cx="311467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6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221480"/>
            <a:ext cx="7200265" cy="26752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360"/>
            <a:ext cx="882792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2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933190"/>
            <a:ext cx="7200265" cy="26752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2513669"/>
            <a:ext cx="1142569" cy="51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284855"/>
            <a:ext cx="7200265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6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515" y="2493010"/>
            <a:ext cx="25755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518" y="3661650"/>
            <a:ext cx="599848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4609" y="3680694"/>
            <a:ext cx="466549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405" y="4709078"/>
            <a:ext cx="485591" cy="42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1"/>
          <a:stretch>
            <a:fillRect/>
          </a:stretch>
        </p:blipFill>
        <p:spPr>
          <a:xfrm>
            <a:off x="7680325" y="4182745"/>
            <a:ext cx="4824095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1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645" y="1550035"/>
            <a:ext cx="140716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284855"/>
            <a:ext cx="7200265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9275"/>
            <a:ext cx="11115675" cy="4151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293235"/>
            <a:ext cx="6195695" cy="2565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1653293"/>
            <a:ext cx="799798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990" y="3644900"/>
            <a:ext cx="22548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293235"/>
            <a:ext cx="6195695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10682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2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1681067"/>
            <a:ext cx="1152090" cy="50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550" y="4725670"/>
            <a:ext cx="11645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1052830"/>
            <a:ext cx="10753090" cy="54844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53341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6885"/>
            <a:ext cx="7848600" cy="64427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5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898110"/>
            <a:ext cx="11340000" cy="974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2109" y="5146609"/>
            <a:ext cx="371335" cy="40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0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599487"/>
            <a:ext cx="371335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2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519547"/>
            <a:ext cx="342770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