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324" r:id="rId3"/>
    <p:sldId id="379" r:id="rId4"/>
    <p:sldId id="378" r:id="rId5"/>
    <p:sldId id="376" r:id="rId6"/>
    <p:sldId id="375" r:id="rId7"/>
    <p:sldId id="373" r:id="rId8"/>
    <p:sldId id="372" r:id="rId9"/>
    <p:sldId id="370" r:id="rId10"/>
    <p:sldId id="366" r:id="rId11"/>
    <p:sldId id="365" r:id="rId12"/>
    <p:sldId id="364" r:id="rId13"/>
    <p:sldId id="363" r:id="rId14"/>
    <p:sldId id="362" r:id="rId15"/>
    <p:sldId id="357" r:id="rId16"/>
    <p:sldId id="356" r:id="rId17"/>
    <p:sldId id="355" r:id="rId18"/>
    <p:sldId id="354" r:id="rId19"/>
    <p:sldId id="353" r:id="rId20"/>
    <p:sldId id="349" r:id="rId21"/>
    <p:sldId id="348" r:id="rId22"/>
    <p:sldId id="347" r:id="rId23"/>
    <p:sldId id="346" r:id="rId24"/>
    <p:sldId id="343" r:id="rId25"/>
    <p:sldId id="381" r:id="rId26"/>
    <p:sldId id="342" r:id="rId27"/>
    <p:sldId id="341" r:id="rId28"/>
    <p:sldId id="339" r:id="rId29"/>
    <p:sldId id="338" r:id="rId30"/>
    <p:sldId id="337" r:id="rId31"/>
    <p:sldId id="336" r:id="rId32"/>
    <p:sldId id="334" r:id="rId33"/>
    <p:sldId id="332" r:id="rId34"/>
    <p:sldId id="331" r:id="rId35"/>
    <p:sldId id="330" r:id="rId36"/>
    <p:sldId id="328" r:id="rId37"/>
    <p:sldId id="327" r:id="rId38"/>
    <p:sldId id="326" r:id="rId39"/>
  </p:sldIdLst>
  <p:sldSz cx="12192000" cy="6858000"/>
  <p:notesSz cx="6858000" cy="9144000"/>
  <p:custDataLst>
    <p:tags r:id="rId4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11" userDrawn="1">
          <p15:clr>
            <a:srgbClr val="A4A3A4"/>
          </p15:clr>
        </p15:guide>
        <p15:guide id="2" pos="379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211"/>
        <p:guide pos="379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5" Type="http://schemas.openxmlformats.org/officeDocument/2006/relationships/tags" Target="tags/tag1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handoutMaster" Target="handoutMasters/handoutMaster1.xml"/><Relationship Id="rId4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9.png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50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51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2.png"/><Relationship Id="rId1" Type="http://schemas.openxmlformats.org/officeDocument/2006/relationships/image" Target="../media/image53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2.png"/><Relationship Id="rId1" Type="http://schemas.openxmlformats.org/officeDocument/2006/relationships/image" Target="../media/image5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525"/>
          <a:stretch>
            <a:fillRect/>
          </a:stretch>
        </p:blipFill>
        <p:spPr>
          <a:xfrm>
            <a:off x="2712085" y="2997200"/>
            <a:ext cx="6744380" cy="104838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089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10277" y="2172857"/>
            <a:ext cx="2247052" cy="335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2265" y="3141345"/>
            <a:ext cx="4317365" cy="30060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960235" y="4509135"/>
            <a:ext cx="305435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42760" y="3429000"/>
            <a:ext cx="422275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042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95919" y="4245586"/>
            <a:ext cx="352292" cy="305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344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38337" y="3605408"/>
            <a:ext cx="285642" cy="30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949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8816" y="2197424"/>
            <a:ext cx="295162" cy="314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3284575"/>
            <a:ext cx="11340000" cy="81184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775" y="3467100"/>
            <a:ext cx="4844415" cy="3512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5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8816" y="2856272"/>
            <a:ext cx="295162" cy="31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0010" y="4004945"/>
            <a:ext cx="2362835" cy="2804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225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8816" y="2852168"/>
            <a:ext cx="304685" cy="304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2305" y="3717290"/>
            <a:ext cx="3616325" cy="2677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667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8816" y="2833551"/>
            <a:ext cx="295162" cy="314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052550"/>
            <a:ext cx="1074307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4786" y="3291417"/>
            <a:ext cx="279626" cy="297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0906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3284575"/>
            <a:ext cx="11340000" cy="678681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9825" y="3429000"/>
            <a:ext cx="5260975" cy="350266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178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34055" y="2790515"/>
            <a:ext cx="856926" cy="343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9825" y="3429000"/>
            <a:ext cx="5260975" cy="3502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25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07304" y="3626935"/>
            <a:ext cx="352292" cy="28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4470" y="1988820"/>
            <a:ext cx="3706495" cy="30016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944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19596" y="2683380"/>
            <a:ext cx="847405" cy="324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9825" y="3429000"/>
            <a:ext cx="5260975" cy="3502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319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24634" y="2761892"/>
            <a:ext cx="847405" cy="391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9825" y="3429000"/>
            <a:ext cx="5260975" cy="3502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96060"/>
            <a:ext cx="11340000" cy="34363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26210" y="3362960"/>
            <a:ext cx="9740265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4059696"/>
            <a:ext cx="923576" cy="343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8120" y="3905250"/>
            <a:ext cx="4558665" cy="303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076"/>
          <a:stretch>
            <a:fillRect/>
          </a:stretch>
        </p:blipFill>
        <p:spPr>
          <a:xfrm>
            <a:off x="360045" y="1224280"/>
            <a:ext cx="11339830" cy="27091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49269" y="2769124"/>
            <a:ext cx="1256826" cy="305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5910" y="3573145"/>
            <a:ext cx="3537585" cy="29959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432"/>
          <a:stretch>
            <a:fillRect/>
          </a:stretch>
        </p:blipFill>
        <p:spPr>
          <a:xfrm>
            <a:off x="104775" y="1413155"/>
            <a:ext cx="11339830" cy="19783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816465" y="1277620"/>
            <a:ext cx="1517650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18590" y="2082165"/>
            <a:ext cx="2201545" cy="46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778231" y="2199068"/>
            <a:ext cx="428463" cy="352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90120" y="2838101"/>
            <a:ext cx="5093954" cy="400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0280" y="3429000"/>
            <a:ext cx="3742055" cy="316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  <p:bldP spid="10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674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25692" y="3434195"/>
            <a:ext cx="2256574" cy="333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4065" y="3881120"/>
            <a:ext cx="3739515" cy="29768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920" y="3822700"/>
            <a:ext cx="3532505" cy="2990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40181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960" y="2564485"/>
            <a:ext cx="11340000" cy="403772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978277" y="2688283"/>
            <a:ext cx="856926" cy="371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98227" y="6059404"/>
            <a:ext cx="1437732" cy="380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908405"/>
            <a:ext cx="11340000" cy="57988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18055" y="6007735"/>
            <a:ext cx="2292350" cy="49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061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34609" y="1338343"/>
            <a:ext cx="418942" cy="333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6295" y="2653030"/>
            <a:ext cx="1057021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3339360"/>
            <a:ext cx="495113" cy="333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05" b="34010"/>
          <a:stretch>
            <a:fillRect/>
          </a:stretch>
        </p:blipFill>
        <p:spPr>
          <a:xfrm>
            <a:off x="4512265" y="3644900"/>
            <a:ext cx="3923075" cy="2664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6931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58" b="49393"/>
          <a:stretch>
            <a:fillRect/>
          </a:stretch>
        </p:blipFill>
        <p:spPr>
          <a:xfrm>
            <a:off x="8976360" y="4076700"/>
            <a:ext cx="3293745" cy="222123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28"/>
          <a:stretch>
            <a:fillRect/>
          </a:stretch>
        </p:blipFill>
        <p:spPr>
          <a:xfrm>
            <a:off x="360045" y="1413155"/>
            <a:ext cx="11339830" cy="27492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01007" y="2902909"/>
            <a:ext cx="2856423" cy="381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162145"/>
            <a:ext cx="11340000" cy="219497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671939" y="5870409"/>
            <a:ext cx="809319" cy="343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6863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243830" y="1224915"/>
            <a:ext cx="2505075" cy="42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1919508"/>
            <a:ext cx="7379093" cy="352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2514600"/>
            <a:ext cx="3522345" cy="376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3157855"/>
            <a:ext cx="7644765" cy="1062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863975" y="2472055"/>
            <a:ext cx="3885565" cy="48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4511040"/>
            <a:ext cx="5360670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735955" y="4487545"/>
            <a:ext cx="5313680" cy="35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5168265"/>
            <a:ext cx="2596515" cy="42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954655" y="5106670"/>
            <a:ext cx="7879080" cy="404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14" y="5854370"/>
            <a:ext cx="1037833" cy="295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bldLvl="0" animBg="1"/>
      <p:bldP spid="8" grpId="0" bldLvl="0" animBg="1"/>
      <p:bldP spid="9" grpId="0" bldLvl="0" animBg="1"/>
      <p:bldP spid="11" grpId="0" bldLvl="0" animBg="1"/>
      <p:bldP spid="12" grpId="0" bldLvl="0" animBg="1"/>
      <p:bldP spid="13" grpId="0" bldLvl="0" animBg="1"/>
      <p:bldP spid="15" grpId="0" bldLvl="0" animBg="1"/>
      <p:bldP spid="1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733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54" b="48784"/>
          <a:stretch>
            <a:fillRect/>
          </a:stretch>
        </p:blipFill>
        <p:spPr>
          <a:xfrm>
            <a:off x="4040505" y="2853055"/>
            <a:ext cx="3978910" cy="253873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3772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54" b="48784"/>
          <a:stretch>
            <a:fillRect/>
          </a:stretch>
        </p:blipFill>
        <p:spPr>
          <a:xfrm>
            <a:off x="6384290" y="4653280"/>
            <a:ext cx="3145155" cy="200660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085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1957070"/>
            <a:ext cx="7143750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2566670"/>
            <a:ext cx="137414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3233113"/>
            <a:ext cx="666498" cy="295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3804285"/>
            <a:ext cx="4742815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4423346"/>
            <a:ext cx="8359798" cy="36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5052060"/>
            <a:ext cx="436626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5708797"/>
            <a:ext cx="1485340" cy="295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549265" y="1196340"/>
            <a:ext cx="1873250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776095" y="2520315"/>
            <a:ext cx="5695315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088255" y="3830320"/>
            <a:ext cx="6181090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688205" y="5033010"/>
            <a:ext cx="6537325" cy="37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animBg="1"/>
      <p:bldP spid="9" grpId="0" bldLvl="0" animBg="1"/>
      <p:bldP spid="11" grpId="0" animBg="1"/>
      <p:bldP spid="12" grpId="0" bldLvl="0" animBg="1"/>
      <p:bldP spid="14" grpId="0" animBg="1"/>
      <p:bldP spid="2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625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1891030"/>
            <a:ext cx="10577830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2519680"/>
            <a:ext cx="2653030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3167346"/>
            <a:ext cx="5351032" cy="314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072130" y="2466340"/>
            <a:ext cx="8076565" cy="47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54" b="48784"/>
          <a:stretch>
            <a:fillRect/>
          </a:stretch>
        </p:blipFill>
        <p:spPr>
          <a:xfrm>
            <a:off x="4584065" y="4149090"/>
            <a:ext cx="3145155" cy="2006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1" grpId="0" animBg="1"/>
      <p:bldP spid="2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8650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4977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088255" y="1224280"/>
            <a:ext cx="5962650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1919605"/>
            <a:ext cx="946594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15195" y="1938655"/>
            <a:ext cx="1094740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2539365"/>
            <a:ext cx="2893695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6275" y="2465070"/>
            <a:ext cx="7219315" cy="42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3168015"/>
            <a:ext cx="3277870" cy="37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535045" y="3084830"/>
            <a:ext cx="7289165" cy="42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3816306"/>
            <a:ext cx="1037833" cy="304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175" b="40358"/>
          <a:stretch>
            <a:fillRect/>
          </a:stretch>
        </p:blipFill>
        <p:spPr>
          <a:xfrm>
            <a:off x="4403135" y="3573145"/>
            <a:ext cx="3155270" cy="3212745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10436225" y="2557780"/>
            <a:ext cx="484505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animBg="1"/>
      <p:bldP spid="14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70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589780" y="1346200"/>
            <a:ext cx="6739255" cy="354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48750" y="1916430"/>
            <a:ext cx="2010410" cy="41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1967865"/>
            <a:ext cx="8630920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2596515"/>
            <a:ext cx="1362075" cy="393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83385" y="2596515"/>
            <a:ext cx="3895725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578475" y="2571115"/>
            <a:ext cx="5302885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3206922"/>
            <a:ext cx="2846901" cy="352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06750" y="3216275"/>
            <a:ext cx="7902575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14" y="3864718"/>
            <a:ext cx="1590075" cy="285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4416425"/>
            <a:ext cx="9209405" cy="372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175" b="40358"/>
          <a:stretch>
            <a:fillRect/>
          </a:stretch>
        </p:blipFill>
        <p:spPr>
          <a:xfrm>
            <a:off x="8112805" y="3284855"/>
            <a:ext cx="3155270" cy="32127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animBg="1"/>
      <p:bldP spid="13" grpId="0" bldLvl="0" animBg="1"/>
      <p:bldP spid="15" grpId="0" animBg="1"/>
      <p:bldP spid="1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638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64433" y="3673237"/>
            <a:ext cx="847405" cy="352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250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72443" y="2159856"/>
            <a:ext cx="866448" cy="372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328"/>
          <a:stretch>
            <a:fillRect/>
          </a:stretch>
        </p:blipFill>
        <p:spPr>
          <a:xfrm>
            <a:off x="4439920" y="3357245"/>
            <a:ext cx="3024550" cy="3067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07405" y="2977411"/>
            <a:ext cx="904534" cy="304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22" r="19357"/>
          <a:stretch>
            <a:fillRect/>
          </a:stretch>
        </p:blipFill>
        <p:spPr>
          <a:xfrm>
            <a:off x="4008120" y="3357245"/>
            <a:ext cx="5400040" cy="3067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991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63073" y="2197946"/>
            <a:ext cx="895012" cy="315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155" y="3356965"/>
            <a:ext cx="11340000" cy="2740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1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73400" y="4195862"/>
            <a:ext cx="2104231" cy="390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2080" y="3789045"/>
            <a:ext cx="3058795" cy="29991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303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58891" y="2206198"/>
            <a:ext cx="2247052" cy="324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1630" y="3263900"/>
            <a:ext cx="4425950" cy="34607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096000" y="4293235"/>
            <a:ext cx="282575" cy="341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04380" y="4509135"/>
            <a:ext cx="366395" cy="282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95775" y="5013325"/>
            <a:ext cx="282575" cy="295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67</cp:revision>
  <dcterms:created xsi:type="dcterms:W3CDTF">2015-09-16T06:44:00Z</dcterms:created>
  <dcterms:modified xsi:type="dcterms:W3CDTF">2025-06-19T15:57:07Z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