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9" r:id="rId5"/>
    <p:sldId id="338" r:id="rId6"/>
    <p:sldId id="337" r:id="rId7"/>
    <p:sldId id="336" r:id="rId8"/>
    <p:sldId id="334" r:id="rId9"/>
    <p:sldId id="333" r:id="rId10"/>
    <p:sldId id="331" r:id="rId11"/>
    <p:sldId id="330" r:id="rId12"/>
    <p:sldId id="328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52345" y="2976245"/>
            <a:ext cx="7686675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549275"/>
            <a:ext cx="10919460" cy="50177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4330700"/>
            <a:ext cx="5550535" cy="260286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476605"/>
            <a:ext cx="11340000" cy="40676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64507" y="3810710"/>
            <a:ext cx="875969" cy="409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685" y="4509135"/>
            <a:ext cx="6951345" cy="2170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348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24735" y="1519345"/>
            <a:ext cx="1723375" cy="495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48261" y="2548292"/>
            <a:ext cx="514156" cy="466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5640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331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186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3986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9793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476605"/>
            <a:ext cx="11340000" cy="5027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27174" y="3818807"/>
            <a:ext cx="2456523" cy="457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630" y="4410075"/>
            <a:ext cx="6392545" cy="2320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67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10655" y="5578475"/>
            <a:ext cx="3674110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2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81820" y="3357880"/>
            <a:ext cx="1282065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4156430"/>
            <a:ext cx="11340000" cy="104771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45515" y="4201160"/>
            <a:ext cx="4367530" cy="782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676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16020" y="4586683"/>
            <a:ext cx="609370" cy="390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65</cp:revision>
  <dcterms:created xsi:type="dcterms:W3CDTF">2015-09-16T06:44:00Z</dcterms:created>
  <dcterms:modified xsi:type="dcterms:W3CDTF">2025-06-20T09:53:32Z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