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38"/>
  </p:handoutMasterIdLst>
  <p:sldIdLst>
    <p:sldId id="324" r:id="rId3"/>
    <p:sldId id="375" r:id="rId4"/>
    <p:sldId id="374" r:id="rId5"/>
    <p:sldId id="372" r:id="rId7"/>
    <p:sldId id="371" r:id="rId8"/>
    <p:sldId id="370" r:id="rId9"/>
    <p:sldId id="369" r:id="rId10"/>
    <p:sldId id="366" r:id="rId11"/>
    <p:sldId id="365" r:id="rId12"/>
    <p:sldId id="361" r:id="rId13"/>
    <p:sldId id="360" r:id="rId14"/>
    <p:sldId id="359" r:id="rId15"/>
    <p:sldId id="358" r:id="rId16"/>
    <p:sldId id="356" r:id="rId17"/>
    <p:sldId id="355" r:id="rId18"/>
    <p:sldId id="352" r:id="rId19"/>
    <p:sldId id="351" r:id="rId20"/>
    <p:sldId id="350" r:id="rId21"/>
    <p:sldId id="348" r:id="rId22"/>
    <p:sldId id="347" r:id="rId23"/>
    <p:sldId id="346" r:id="rId24"/>
    <p:sldId id="344" r:id="rId25"/>
    <p:sldId id="343" r:id="rId26"/>
    <p:sldId id="340" r:id="rId27"/>
    <p:sldId id="337" r:id="rId28"/>
    <p:sldId id="336" r:id="rId29"/>
    <p:sldId id="335" r:id="rId30"/>
    <p:sldId id="334" r:id="rId31"/>
    <p:sldId id="332" r:id="rId32"/>
    <p:sldId id="331" r:id="rId33"/>
    <p:sldId id="330" r:id="rId34"/>
    <p:sldId id="329" r:id="rId35"/>
    <p:sldId id="327" r:id="rId36"/>
    <p:sldId id="326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58"/>
          <a:stretch>
            <a:fillRect/>
          </a:stretch>
        </p:blipFill>
        <p:spPr>
          <a:xfrm>
            <a:off x="3503930" y="2883535"/>
            <a:ext cx="5232445" cy="1090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2129575"/>
            <a:ext cx="418942" cy="34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490" y="3505835"/>
            <a:ext cx="5909945" cy="335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815423"/>
            <a:ext cx="352291" cy="31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824953"/>
            <a:ext cx="304685" cy="3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1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443250"/>
            <a:ext cx="352291" cy="30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215264"/>
            <a:ext cx="295162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196695"/>
            <a:ext cx="11340000" cy="4501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396" y="2188580"/>
            <a:ext cx="304685" cy="31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4182745"/>
            <a:ext cx="3867785" cy="26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052550"/>
            <a:ext cx="11340000" cy="4591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151" y="3605689"/>
            <a:ext cx="295162" cy="31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840" y="3861435"/>
            <a:ext cx="4067175" cy="278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4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551" y="3702735"/>
            <a:ext cx="304685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30626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3861435"/>
            <a:ext cx="8010525" cy="30829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5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0201" y="1347785"/>
            <a:ext cx="837884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4861" y="4413851"/>
            <a:ext cx="847405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989070"/>
            <a:ext cx="7679690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7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3334704"/>
            <a:ext cx="1285389" cy="38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9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3636191"/>
            <a:ext cx="914055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730" y="4398940"/>
            <a:ext cx="875969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90"/>
          <a:stretch>
            <a:fillRect/>
          </a:stretch>
        </p:blipFill>
        <p:spPr>
          <a:xfrm>
            <a:off x="10272395" y="3989070"/>
            <a:ext cx="2926715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4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2781020"/>
            <a:ext cx="11340000" cy="32645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76605"/>
            <a:ext cx="11340000" cy="4828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745" y="781336"/>
            <a:ext cx="380855" cy="3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2506" y="1543165"/>
            <a:ext cx="428463" cy="3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2405" y="3885789"/>
            <a:ext cx="476070" cy="30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221480"/>
            <a:ext cx="8750935" cy="251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1340000" cy="371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2257" y="922493"/>
            <a:ext cx="847405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0242" y="1695080"/>
            <a:ext cx="837884" cy="36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6162" y="2467667"/>
            <a:ext cx="428463" cy="35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3088" y="3993765"/>
            <a:ext cx="1304433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375150"/>
            <a:ext cx="8229600" cy="236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96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330" y="3429000"/>
            <a:ext cx="6049645" cy="30206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241" y="3585478"/>
            <a:ext cx="2256574" cy="32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0" y="3933190"/>
            <a:ext cx="8623300" cy="284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41797"/>
          <a:stretch>
            <a:fillRect/>
          </a:stretch>
        </p:blipFill>
        <p:spPr>
          <a:xfrm>
            <a:off x="5519420" y="3986530"/>
            <a:ext cx="3249930" cy="278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2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1366834"/>
            <a:ext cx="809319" cy="35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415" y="3566482"/>
            <a:ext cx="437984" cy="34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077055"/>
            <a:ext cx="11340000" cy="2667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112994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56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88185"/>
            <a:ext cx="1099248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87075"/>
            <a:ext cx="3780000" cy="34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32480"/>
            <a:ext cx="549656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84181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8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2671487"/>
            <a:ext cx="837884" cy="37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96"/>
          <a:stretch>
            <a:fillRect/>
          </a:stretch>
        </p:blipFill>
        <p:spPr>
          <a:xfrm>
            <a:off x="5304155" y="3284855"/>
            <a:ext cx="1656125" cy="312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7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11450" y="2032000"/>
            <a:ext cx="829691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834616"/>
            <a:ext cx="4798790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502025"/>
            <a:ext cx="982662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187914"/>
            <a:ext cx="6779244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864735"/>
            <a:ext cx="1050226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10128250" y="3500755"/>
            <a:ext cx="88011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 flipH="1">
            <a:off x="7247890" y="4077335"/>
            <a:ext cx="38290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  <p:bldP spid="9" grpId="0" animBg="1"/>
      <p:bldP spid="11" grpId="0" bldLvl="0" animBg="1"/>
      <p:bldP spid="2" grpId="0" bldLvl="0" animBg="1"/>
      <p:bldP spid="1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78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3644900"/>
            <a:ext cx="10589895" cy="255079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6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 flipH="1">
            <a:off x="9984105" y="2060575"/>
            <a:ext cx="155892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38755"/>
            <a:ext cx="35941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31845"/>
            <a:ext cx="857377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00830"/>
            <a:ext cx="61245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843780"/>
            <a:ext cx="7437755" cy="17913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007485" y="2564765"/>
            <a:ext cx="718375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95715" y="3332480"/>
            <a:ext cx="210312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40363"/>
            <a:ext cx="4322720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818130"/>
            <a:ext cx="897636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95675"/>
            <a:ext cx="98837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843780"/>
            <a:ext cx="7437755" cy="179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2683752"/>
            <a:ext cx="314206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9" r="49199"/>
          <a:stretch>
            <a:fillRect/>
          </a:stretch>
        </p:blipFill>
        <p:spPr>
          <a:xfrm>
            <a:off x="4505960" y="3789045"/>
            <a:ext cx="3048000" cy="270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7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2655818"/>
            <a:ext cx="875969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4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3304530"/>
            <a:ext cx="866448" cy="41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35"/>
          <a:stretch>
            <a:fillRect/>
          </a:stretch>
        </p:blipFill>
        <p:spPr>
          <a:xfrm>
            <a:off x="4655820" y="3933190"/>
            <a:ext cx="4761865" cy="279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2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765" y="2027228"/>
            <a:ext cx="818841" cy="33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57"/>
          <a:stretch>
            <a:fillRect/>
          </a:stretch>
        </p:blipFill>
        <p:spPr>
          <a:xfrm>
            <a:off x="5231765" y="2781300"/>
            <a:ext cx="1728515" cy="398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6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2836468"/>
            <a:ext cx="847405" cy="39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/>
          <a:stretch>
            <a:fillRect/>
          </a:stretch>
        </p:blipFill>
        <p:spPr>
          <a:xfrm>
            <a:off x="4302125" y="3284855"/>
            <a:ext cx="7397750" cy="354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7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6624" y="2054454"/>
            <a:ext cx="5370075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2760818"/>
            <a:ext cx="875969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277110"/>
            <a:ext cx="4752340" cy="28835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40655"/>
            <a:ext cx="11340000" cy="14776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9785" y="5849620"/>
            <a:ext cx="16694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2025-06-19T16:40:16Z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