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302" r:id="rId3"/>
    <p:sldId id="324" r:id="rId4"/>
    <p:sldId id="357" r:id="rId5"/>
    <p:sldId id="356" r:id="rId6"/>
    <p:sldId id="355" r:id="rId7"/>
    <p:sldId id="354" r:id="rId8"/>
    <p:sldId id="353" r:id="rId9"/>
    <p:sldId id="352" r:id="rId10"/>
    <p:sldId id="351" r:id="rId11"/>
    <p:sldId id="350" r:id="rId12"/>
    <p:sldId id="348" r:id="rId13"/>
    <p:sldId id="347" r:id="rId14"/>
    <p:sldId id="345" r:id="rId15"/>
    <p:sldId id="342" r:id="rId16"/>
    <p:sldId id="341" r:id="rId17"/>
    <p:sldId id="340" r:id="rId18"/>
    <p:sldId id="338" r:id="rId19"/>
    <p:sldId id="336" r:id="rId20"/>
    <p:sldId id="334" r:id="rId21"/>
    <p:sldId id="331" r:id="rId22"/>
    <p:sldId id="329" r:id="rId23"/>
    <p:sldId id="327" r:id="rId24"/>
    <p:sldId id="326" r:id="rId25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79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9" d="100"/>
          <a:sy n="19" d="100"/>
        </p:scale>
        <p:origin x="783" y="27"/>
      </p:cViewPr>
      <p:guideLst>
        <p:guide orient="horz" pos="2160"/>
        <p:guide pos="379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tags" Target="tags/tag1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handoutMaster" Target="handoutMasters/handoutMaster1.xml"/><Relationship Id="rId26" Type="http://schemas.openxmlformats.org/officeDocument/2006/relationships/notesMaster" Target="notesMasters/notesMaster1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8.png"/><Relationship Id="rId1" Type="http://schemas.openxmlformats.org/officeDocument/2006/relationships/image" Target="../media/image37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0.png"/><Relationship Id="rId1" Type="http://schemas.openxmlformats.org/officeDocument/2006/relationships/image" Target="../media/image39.png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0.png"/><Relationship Id="rId2" Type="http://schemas.openxmlformats.org/officeDocument/2006/relationships/image" Target="../media/image42.png"/><Relationship Id="rId1" Type="http://schemas.openxmlformats.org/officeDocument/2006/relationships/image" Target="../media/image4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7670" y="3103880"/>
            <a:ext cx="11389995" cy="75819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8797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28866" y="3629297"/>
            <a:ext cx="361813" cy="4008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2175" y="4221480"/>
            <a:ext cx="8008620" cy="24930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2564485"/>
            <a:ext cx="11340000" cy="399477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11600" y="809625"/>
            <a:ext cx="6219825" cy="1936115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908405"/>
            <a:ext cx="11340000" cy="528901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515954" y="1346773"/>
            <a:ext cx="1266347" cy="4574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526231" y="4491591"/>
            <a:ext cx="199949" cy="3907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602906" y="5549393"/>
            <a:ext cx="552241" cy="447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8210" y="4914900"/>
            <a:ext cx="6015355" cy="1943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0682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24080" y="2567533"/>
            <a:ext cx="314206" cy="3906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701511" y="3615679"/>
            <a:ext cx="352292" cy="3906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721057" y="4654297"/>
            <a:ext cx="323727" cy="3906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28435" y="4220845"/>
            <a:ext cx="3773805" cy="24568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3001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816775" y="2521813"/>
            <a:ext cx="1037833" cy="4485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415365" y="3590600"/>
            <a:ext cx="561764" cy="4389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5820" y="4220845"/>
            <a:ext cx="3061335" cy="2397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6143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607185" y="2284095"/>
            <a:ext cx="1306830" cy="682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9965" y="3213100"/>
            <a:ext cx="3061335" cy="2397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9426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188362" y="4527933"/>
            <a:ext cx="2923073" cy="4284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0010" y="4077335"/>
            <a:ext cx="6475095" cy="251206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76135" y="4221480"/>
            <a:ext cx="3248025" cy="23571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4572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188362" y="3534552"/>
            <a:ext cx="2923073" cy="4296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94350" y="3429000"/>
            <a:ext cx="6125210" cy="244030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80325" y="3285490"/>
            <a:ext cx="3294380" cy="25190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908405"/>
            <a:ext cx="11192461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296965" y="6174558"/>
            <a:ext cx="2875644" cy="4325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96225" y="4742180"/>
            <a:ext cx="5243830" cy="203454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80550" y="4725670"/>
            <a:ext cx="2635885" cy="21215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8250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3425" y="3262985"/>
            <a:ext cx="11340000" cy="99168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55339" y="3501371"/>
            <a:ext cx="2942115" cy="429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4110" y="3068955"/>
            <a:ext cx="8589645" cy="302133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9264650" y="3933190"/>
            <a:ext cx="2254250" cy="1802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7829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68165" y="4210050"/>
            <a:ext cx="3528060" cy="2647950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9952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188362" y="4465659"/>
            <a:ext cx="2913551" cy="4290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1720" y="4077335"/>
            <a:ext cx="7021195" cy="2653665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8409305" y="4465955"/>
            <a:ext cx="1782445" cy="1873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5265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188362" y="3490879"/>
            <a:ext cx="2913551" cy="4286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9965" y="3068955"/>
            <a:ext cx="8019415" cy="2880995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8832215" y="3933190"/>
            <a:ext cx="1858645" cy="1593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42302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9875" y="4077335"/>
            <a:ext cx="3336925" cy="2403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2228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14" y="5331636"/>
            <a:ext cx="2951637" cy="4288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6090" y="4221480"/>
            <a:ext cx="6037580" cy="246126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44335" y="4344035"/>
            <a:ext cx="3336925" cy="2403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1224000"/>
            <a:ext cx="11340000" cy="3506521"/>
          </a:xfrm>
          <a:prstGeom prst="rect">
            <a:avLst/>
          </a:prstGeom>
        </p:spPr>
      </p:pic>
      <p:sp useBgFill="1">
        <p:nvSpPr>
          <p:cNvPr id="7" name="椭圆 6"/>
          <p:cNvSpPr/>
          <p:nvPr/>
        </p:nvSpPr>
        <p:spPr bwMode="white">
          <a:xfrm>
            <a:off x="3683635" y="2345690"/>
            <a:ext cx="461010" cy="423545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椭圆 1"/>
          <p:cNvSpPr/>
          <p:nvPr/>
        </p:nvSpPr>
        <p:spPr bwMode="white">
          <a:xfrm>
            <a:off x="5447665" y="4077335"/>
            <a:ext cx="461010" cy="423545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2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4969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31284" y="3636606"/>
            <a:ext cx="2923073" cy="4291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椭圆 5"/>
          <p:cNvSpPr/>
          <p:nvPr/>
        </p:nvSpPr>
        <p:spPr bwMode="white">
          <a:xfrm>
            <a:off x="6063615" y="3636645"/>
            <a:ext cx="381000" cy="429260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椭圆 7"/>
          <p:cNvSpPr/>
          <p:nvPr/>
        </p:nvSpPr>
        <p:spPr bwMode="white">
          <a:xfrm>
            <a:off x="5368290" y="5877560"/>
            <a:ext cx="381000" cy="429260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  <p:bldP spid="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2836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40806" y="3614385"/>
            <a:ext cx="2913551" cy="428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椭圆 5"/>
          <p:cNvSpPr/>
          <p:nvPr/>
        </p:nvSpPr>
        <p:spPr bwMode="white">
          <a:xfrm>
            <a:off x="6035040" y="3614420"/>
            <a:ext cx="381000" cy="398145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椭圆 7"/>
          <p:cNvSpPr/>
          <p:nvPr/>
        </p:nvSpPr>
        <p:spPr bwMode="white">
          <a:xfrm>
            <a:off x="4501515" y="5414010"/>
            <a:ext cx="371475" cy="398145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椭圆 8"/>
          <p:cNvSpPr/>
          <p:nvPr/>
        </p:nvSpPr>
        <p:spPr bwMode="white">
          <a:xfrm>
            <a:off x="7223760" y="6014720"/>
            <a:ext cx="410845" cy="418465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  <p:bldP spid="8" grpId="0" bldLvl="0" animBg="1"/>
      <p:bldP spid="9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6540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31284" y="3632944"/>
            <a:ext cx="2923073" cy="4284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椭圆 5"/>
          <p:cNvSpPr/>
          <p:nvPr/>
        </p:nvSpPr>
        <p:spPr bwMode="white">
          <a:xfrm>
            <a:off x="5835015" y="3601085"/>
            <a:ext cx="381000" cy="384175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椭圆 7"/>
          <p:cNvSpPr/>
          <p:nvPr/>
        </p:nvSpPr>
        <p:spPr bwMode="white">
          <a:xfrm>
            <a:off x="7833995" y="5212080"/>
            <a:ext cx="381000" cy="441960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椭圆 8"/>
          <p:cNvSpPr/>
          <p:nvPr/>
        </p:nvSpPr>
        <p:spPr bwMode="white">
          <a:xfrm>
            <a:off x="5949315" y="5314950"/>
            <a:ext cx="381000" cy="384175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bldLvl="0" animBg="1"/>
      <p:bldP spid="8" grpId="0" bldLvl="0" animBg="1"/>
      <p:bldP spid="9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9017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31284" y="3616421"/>
            <a:ext cx="2923073" cy="428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椭圆 5"/>
          <p:cNvSpPr/>
          <p:nvPr/>
        </p:nvSpPr>
        <p:spPr bwMode="white">
          <a:xfrm>
            <a:off x="7101205" y="3616325"/>
            <a:ext cx="381000" cy="364490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椭圆 7"/>
          <p:cNvSpPr/>
          <p:nvPr/>
        </p:nvSpPr>
        <p:spPr bwMode="white">
          <a:xfrm>
            <a:off x="6811010" y="4769485"/>
            <a:ext cx="385445" cy="385445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椭圆 8"/>
          <p:cNvSpPr/>
          <p:nvPr/>
        </p:nvSpPr>
        <p:spPr bwMode="white">
          <a:xfrm>
            <a:off x="5187315" y="5356860"/>
            <a:ext cx="381000" cy="454025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  <p:bldP spid="8" grpId="0" bldLvl="0" animBg="1"/>
      <p:bldP spid="9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693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85994" y="3744210"/>
            <a:ext cx="352292" cy="4009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571" b="18717"/>
          <a:stretch>
            <a:fillRect/>
          </a:stretch>
        </p:blipFill>
        <p:spPr>
          <a:xfrm>
            <a:off x="3575685" y="4077335"/>
            <a:ext cx="4027170" cy="2870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18883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71</cp:revision>
  <dcterms:created xsi:type="dcterms:W3CDTF">2015-09-16T06:44:00Z</dcterms:created>
  <dcterms:modified xsi:type="dcterms:W3CDTF">2025-06-20T07:15:11Z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