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75" r:id="rId4"/>
    <p:sldId id="376" r:id="rId5"/>
    <p:sldId id="37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3019425"/>
            <a:ext cx="87915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" y="1557020"/>
            <a:ext cx="12075795" cy="4113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12875"/>
            <a:ext cx="11640820" cy="50114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5175"/>
            <a:ext cx="10423525" cy="6053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2025-06-20T10:43:36Z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6A2E8A3E15B844E5A596F83F19803200_13</vt:lpwstr>
  </property>
</Properties>
</file>