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838450"/>
            <a:ext cx="102489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370" y="692785"/>
            <a:ext cx="9993630" cy="56838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" y="3417570"/>
            <a:ext cx="2698115" cy="13862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84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268730"/>
            <a:ext cx="8446770" cy="433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2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327" y="4824834"/>
            <a:ext cx="3094458" cy="4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4149090"/>
            <a:ext cx="7254240" cy="22948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755" y="4211955"/>
            <a:ext cx="4871720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548995"/>
            <a:ext cx="1023801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21378" y="5745874"/>
            <a:ext cx="2793749" cy="41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4581525"/>
            <a:ext cx="5894070" cy="204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845" y="4580890"/>
            <a:ext cx="4122420" cy="21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0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8891" y="3678214"/>
            <a:ext cx="3094458" cy="45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465" y="3573145"/>
            <a:ext cx="6303010" cy="27698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545" y="3644900"/>
            <a:ext cx="3869690" cy="275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92505"/>
            <a:ext cx="973729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93771" y="3761542"/>
            <a:ext cx="2657111" cy="39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5375" y="3827015"/>
            <a:ext cx="621355" cy="57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51986" y="5742094"/>
            <a:ext cx="621355" cy="57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6995"/>
            <a:ext cx="11340000" cy="58544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924" y="3555143"/>
            <a:ext cx="3084937" cy="45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4244" y="3650492"/>
            <a:ext cx="390377" cy="33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9962" y="5357242"/>
            <a:ext cx="399899" cy="32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85377" y="6234454"/>
            <a:ext cx="399899" cy="33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380" y="495300"/>
            <a:ext cx="10293985" cy="6249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1810" y="2624455"/>
            <a:ext cx="308800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644900"/>
            <a:ext cx="3318510" cy="302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5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4509135"/>
            <a:ext cx="3332480" cy="22002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6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12875"/>
            <a:ext cx="4733925" cy="312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2025-06-20T01:43:41Z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