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3068955"/>
            <a:ext cx="12153265" cy="816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1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850" y="2132965"/>
            <a:ext cx="2999740" cy="30721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6003769"/>
            <a:ext cx="399899" cy="41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5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94" b="40764"/>
          <a:stretch>
            <a:fillRect/>
          </a:stretch>
        </p:blipFill>
        <p:spPr>
          <a:xfrm>
            <a:off x="8040370" y="4293235"/>
            <a:ext cx="3947795" cy="21310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5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3796274"/>
            <a:ext cx="647455" cy="41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0680" y="4891873"/>
            <a:ext cx="637934" cy="40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9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82975" y="2369820"/>
            <a:ext cx="149288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7304" y="3766435"/>
            <a:ext cx="1742418" cy="50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655" y="3533775"/>
            <a:ext cx="143510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8139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9025" y="2569509"/>
            <a:ext cx="562943" cy="43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4678" y="3704958"/>
            <a:ext cx="1661591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5898" y="3668624"/>
            <a:ext cx="1706990" cy="51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6518" y="4858574"/>
            <a:ext cx="544784" cy="44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75970"/>
            <a:ext cx="109952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9159" y="2037689"/>
            <a:ext cx="535453" cy="4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432" y="3202048"/>
            <a:ext cx="1153995" cy="47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7546" y="5549248"/>
            <a:ext cx="563149" cy="47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4" b="31280"/>
          <a:stretch>
            <a:fillRect/>
          </a:stretch>
        </p:blipFill>
        <p:spPr>
          <a:xfrm>
            <a:off x="6456045" y="4855210"/>
            <a:ext cx="2152650" cy="200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02789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911873"/>
            <a:ext cx="1161612" cy="48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4040" y="2619375"/>
            <a:ext cx="150558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122947"/>
            <a:ext cx="1142569" cy="5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0654" y="4132483"/>
            <a:ext cx="609370" cy="5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362628"/>
            <a:ext cx="656977" cy="45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7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565" y="3582670"/>
            <a:ext cx="2058670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5340" y="5160289"/>
            <a:ext cx="1152090" cy="4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10736580" cy="620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908685"/>
            <a:ext cx="11074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2655946"/>
            <a:ext cx="609370" cy="56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6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2406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24305"/>
            <a:ext cx="11340000" cy="4670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3455" y="2364105"/>
            <a:ext cx="127254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6236" y="3707356"/>
            <a:ext cx="1114005" cy="52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2005" y="4889269"/>
            <a:ext cx="1751939" cy="5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185" y="4326890"/>
            <a:ext cx="4166235" cy="241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1529339"/>
            <a:ext cx="1104483" cy="51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0235" y="2637155"/>
            <a:ext cx="112395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5062" y="3905263"/>
            <a:ext cx="1751939" cy="54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3860800"/>
            <a:ext cx="4883150" cy="283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476605"/>
            <a:ext cx="11340000" cy="3569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0861" y="839309"/>
            <a:ext cx="1104483" cy="51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2448" y="2041962"/>
            <a:ext cx="1114004" cy="51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4009" y="3215981"/>
            <a:ext cx="1751939" cy="54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860800"/>
            <a:ext cx="4883150" cy="283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9685"/>
            <a:ext cx="111732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0385" y="2135505"/>
            <a:ext cx="296989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2215" y="2348865"/>
            <a:ext cx="206946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3604" y="3721825"/>
            <a:ext cx="1125766" cy="51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9555" y="3514090"/>
            <a:ext cx="321373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4975" y="5831840"/>
            <a:ext cx="300545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14094" y="6087803"/>
            <a:ext cx="1754319" cy="51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948035" cy="6280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0730" y="1844675"/>
            <a:ext cx="6724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2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6142180"/>
            <a:ext cx="409420" cy="4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36789"/>
          <a:stretch>
            <a:fillRect/>
          </a:stretch>
        </p:blipFill>
        <p:spPr>
          <a:xfrm>
            <a:off x="7967980" y="1412875"/>
            <a:ext cx="3687445" cy="29121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76250"/>
            <a:ext cx="10850880" cy="641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195" y="1700530"/>
            <a:ext cx="73660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4333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84" y="4723427"/>
            <a:ext cx="399899" cy="41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4149090"/>
            <a:ext cx="3383915" cy="275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9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715" y="1269365"/>
            <a:ext cx="4048760" cy="33013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548360"/>
            <a:ext cx="106518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53" y="5879652"/>
            <a:ext cx="339856" cy="39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3140710"/>
            <a:ext cx="2618740" cy="2681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2025-06-19T08:47:21Z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