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38" r:id="rId17"/>
    <p:sldId id="337" r:id="rId18"/>
    <p:sldId id="336" r:id="rId19"/>
    <p:sldId id="335" r:id="rId20"/>
    <p:sldId id="333" r:id="rId21"/>
    <p:sldId id="331" r:id="rId22"/>
    <p:sldId id="330" r:id="rId23"/>
    <p:sldId id="329" r:id="rId24"/>
    <p:sldId id="327" r:id="rId25"/>
    <p:sldId id="326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5200" y="2976245"/>
            <a:ext cx="5181600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015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37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10270" y="2421255"/>
            <a:ext cx="1332230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06347" y="4855684"/>
            <a:ext cx="323727" cy="390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30050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2611" y="6236899"/>
            <a:ext cx="436459" cy="38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25" b="11992"/>
          <a:stretch>
            <a:fillRect/>
          </a:stretch>
        </p:blipFill>
        <p:spPr>
          <a:xfrm>
            <a:off x="7752080" y="260985"/>
            <a:ext cx="3498215" cy="2540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696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0849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2232380"/>
            <a:ext cx="11340000" cy="23152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9237" y="3718683"/>
            <a:ext cx="352291" cy="400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4547590"/>
            <a:ext cx="11340000" cy="2062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04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83224" y="3929834"/>
            <a:ext cx="314206" cy="39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62670" y="5092199"/>
            <a:ext cx="885491" cy="409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821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72594" y="3939534"/>
            <a:ext cx="856926" cy="40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45289" y="5101973"/>
            <a:ext cx="314206" cy="39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3526" y="6254884"/>
            <a:ext cx="314206" cy="39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95300"/>
            <a:ext cx="10476865" cy="63861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81215" y="2955290"/>
            <a:ext cx="134175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28660" y="5008245"/>
            <a:ext cx="71247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1052830"/>
            <a:ext cx="10350500" cy="53295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4165" y="4429125"/>
            <a:ext cx="112712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03565" y="5512435"/>
            <a:ext cx="115189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5" y="3208020"/>
            <a:ext cx="4758055" cy="1643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08405"/>
            <a:ext cx="11340000" cy="215223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7"/>
          <a:stretch>
            <a:fillRect/>
          </a:stretch>
        </p:blipFill>
        <p:spPr>
          <a:xfrm>
            <a:off x="1391285" y="3185440"/>
            <a:ext cx="11339830" cy="351317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3" t="45629"/>
          <a:stretch>
            <a:fillRect/>
          </a:stretch>
        </p:blipFill>
        <p:spPr>
          <a:xfrm>
            <a:off x="7439660" y="4985385"/>
            <a:ext cx="3089275" cy="18789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83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05743" y="2966939"/>
            <a:ext cx="1094962" cy="495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35314" y="4071754"/>
            <a:ext cx="2808816" cy="476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78740" y="5186092"/>
            <a:ext cx="1075919" cy="42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26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797935"/>
            <a:ext cx="6398260" cy="288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143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55214" y="2645294"/>
            <a:ext cx="8950125" cy="457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723005"/>
            <a:ext cx="569468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683125"/>
            <a:ext cx="713486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3" t="45629"/>
          <a:stretch>
            <a:fillRect/>
          </a:stretch>
        </p:blipFill>
        <p:spPr>
          <a:xfrm>
            <a:off x="7891145" y="3429000"/>
            <a:ext cx="3089275" cy="1878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bldLvl="0" animBg="1"/>
      <p:bldP spid="1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44090"/>
            <a:ext cx="11340000" cy="394995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914015"/>
            <a:ext cx="10369550" cy="1307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60045" y="4560570"/>
            <a:ext cx="10286365" cy="1421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3" t="45629"/>
          <a:stretch>
            <a:fillRect/>
          </a:stretch>
        </p:blipFill>
        <p:spPr>
          <a:xfrm>
            <a:off x="8328660" y="1125220"/>
            <a:ext cx="3089275" cy="1878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305"/>
            <a:ext cx="10936309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955" y="476250"/>
            <a:ext cx="8422640" cy="3195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548360"/>
            <a:ext cx="11340000" cy="47567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76349" y="3331868"/>
            <a:ext cx="590327" cy="39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33930" y="4485308"/>
            <a:ext cx="875969" cy="40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4581525"/>
            <a:ext cx="8422640" cy="3195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97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92190" y="1052830"/>
            <a:ext cx="1742440" cy="1514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49068" y="3186036"/>
            <a:ext cx="418942" cy="371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29571" y="3166987"/>
            <a:ext cx="437984" cy="380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29118" y="3186036"/>
            <a:ext cx="476071" cy="400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64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088255" y="1342390"/>
            <a:ext cx="1670685" cy="1178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84065" y="3070225"/>
            <a:ext cx="2174240" cy="1128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83050" y="4665345"/>
            <a:ext cx="193548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476250"/>
            <a:ext cx="9863455" cy="64420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72395" y="4797425"/>
            <a:ext cx="641350" cy="922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455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14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5047341"/>
            <a:ext cx="352292" cy="400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989685"/>
            <a:ext cx="1021223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2392" y="2285106"/>
            <a:ext cx="308682" cy="360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53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4844325"/>
            <a:ext cx="371334" cy="400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83" b="26468"/>
          <a:stretch>
            <a:fillRect/>
          </a:stretch>
        </p:blipFill>
        <p:spPr>
          <a:xfrm>
            <a:off x="3792265" y="4221480"/>
            <a:ext cx="4163650" cy="3213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2025-06-20T08:00:18Z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