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0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7" r:id="rId14"/>
    <p:sldId id="336" r:id="rId15"/>
    <p:sldId id="335" r:id="rId16"/>
    <p:sldId id="352" r:id="rId17"/>
    <p:sldId id="334" r:id="rId18"/>
    <p:sldId id="333" r:id="rId19"/>
    <p:sldId id="332" r:id="rId20"/>
    <p:sldId id="330" r:id="rId21"/>
    <p:sldId id="353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79"/>
        <p:guide pos="3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919095"/>
            <a:ext cx="84772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1268730"/>
            <a:ext cx="10809605" cy="5624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 b="-2183"/>
          <a:stretch>
            <a:fillRect/>
          </a:stretch>
        </p:blipFill>
        <p:spPr>
          <a:xfrm>
            <a:off x="263525" y="3789045"/>
            <a:ext cx="1574165" cy="21024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/>
          <a:stretch>
            <a:fillRect/>
          </a:stretch>
        </p:blipFill>
        <p:spPr>
          <a:xfrm>
            <a:off x="7680325" y="260985"/>
            <a:ext cx="3914775" cy="2311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515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2430" y="1704340"/>
            <a:ext cx="249555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9721" y="2868085"/>
            <a:ext cx="1123526" cy="4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1711" y="4878453"/>
            <a:ext cx="1152090" cy="40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878705"/>
            <a:ext cx="5069840" cy="187833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170" y="5013325"/>
            <a:ext cx="6363335" cy="1522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268450"/>
            <a:ext cx="11340000" cy="19385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20"/>
          <a:stretch>
            <a:fillRect/>
          </a:stretch>
        </p:blipFill>
        <p:spPr>
          <a:xfrm>
            <a:off x="887095" y="3206750"/>
            <a:ext cx="11339830" cy="18786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5" b="50152"/>
          <a:stretch>
            <a:fillRect/>
          </a:stretch>
        </p:blipFill>
        <p:spPr>
          <a:xfrm>
            <a:off x="9139600" y="3429000"/>
            <a:ext cx="3270840" cy="29250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95"/>
          <a:stretch>
            <a:fillRect/>
          </a:stretch>
        </p:blipFill>
        <p:spPr>
          <a:xfrm>
            <a:off x="479425" y="1269010"/>
            <a:ext cx="11339830" cy="27587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5" b="50152"/>
          <a:stretch>
            <a:fillRect/>
          </a:stretch>
        </p:blipFill>
        <p:spPr>
          <a:xfrm>
            <a:off x="4151675" y="2780665"/>
            <a:ext cx="3270840" cy="29250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19"/>
          <a:stretch>
            <a:fillRect/>
          </a:stretch>
        </p:blipFill>
        <p:spPr>
          <a:xfrm>
            <a:off x="335915" y="1052830"/>
            <a:ext cx="11339830" cy="53282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277110"/>
            <a:ext cx="671195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213100"/>
            <a:ext cx="485457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304155" y="3213100"/>
            <a:ext cx="160083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915" y="4006215"/>
            <a:ext cx="4123690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368165" y="4042410"/>
            <a:ext cx="274002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5085080"/>
            <a:ext cx="5927090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95"/>
          <a:stretch>
            <a:fillRect/>
          </a:stretch>
        </p:blipFill>
        <p:spPr>
          <a:xfrm>
            <a:off x="623570" y="1340485"/>
            <a:ext cx="11339830" cy="28435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200640" y="1557020"/>
            <a:ext cx="132080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5" b="50152"/>
          <a:stretch>
            <a:fillRect/>
          </a:stretch>
        </p:blipFill>
        <p:spPr>
          <a:xfrm>
            <a:off x="4405675" y="3500755"/>
            <a:ext cx="3270840" cy="29250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570" y="2348865"/>
            <a:ext cx="3371850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9875" y="2589530"/>
            <a:ext cx="757174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3464560"/>
            <a:ext cx="846391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5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692785"/>
            <a:ext cx="10219690" cy="55327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719830" y="1989455"/>
            <a:ext cx="470789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388985" y="2132965"/>
            <a:ext cx="375793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423795" y="3006090"/>
            <a:ext cx="65303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9040495" y="2922270"/>
            <a:ext cx="306578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352040" y="3938905"/>
            <a:ext cx="826643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0673080" y="4027170"/>
            <a:ext cx="143319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2423795" y="5229225"/>
            <a:ext cx="889825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5" b="50152"/>
          <a:stretch>
            <a:fillRect/>
          </a:stretch>
        </p:blipFill>
        <p:spPr>
          <a:xfrm>
            <a:off x="-96475" y="2924810"/>
            <a:ext cx="3270840" cy="29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548360"/>
            <a:ext cx="106930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7121" y="4897689"/>
            <a:ext cx="197520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5866" y="5778338"/>
            <a:ext cx="1050449" cy="4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/>
          <a:stretch>
            <a:fillRect/>
          </a:stretch>
        </p:blipFill>
        <p:spPr>
          <a:xfrm>
            <a:off x="47625" y="2924810"/>
            <a:ext cx="2182495" cy="206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360"/>
            <a:ext cx="11340000" cy="411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6671" y="3855329"/>
            <a:ext cx="1399647" cy="39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6"/>
          <a:stretch>
            <a:fillRect/>
          </a:stretch>
        </p:blipFill>
        <p:spPr>
          <a:xfrm>
            <a:off x="6240145" y="3458845"/>
            <a:ext cx="4334510" cy="3245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26"/>
          <a:stretch>
            <a:fillRect/>
          </a:stretch>
        </p:blipFill>
        <p:spPr>
          <a:xfrm>
            <a:off x="263525" y="1340485"/>
            <a:ext cx="11339830" cy="28088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149090"/>
            <a:ext cx="5965825" cy="25615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24710"/>
            <a:ext cx="11340000" cy="503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5586" y="6123878"/>
            <a:ext cx="1171133" cy="4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692785"/>
            <a:ext cx="7123430" cy="238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97"/>
          <a:stretch>
            <a:fillRect/>
          </a:stretch>
        </p:blipFill>
        <p:spPr>
          <a:xfrm>
            <a:off x="624205" y="549555"/>
            <a:ext cx="11339830" cy="1977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62"/>
          <a:stretch>
            <a:fillRect/>
          </a:stretch>
        </p:blipFill>
        <p:spPr>
          <a:xfrm>
            <a:off x="1127760" y="2493010"/>
            <a:ext cx="11339830" cy="28806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4293235"/>
            <a:ext cx="5965825" cy="25615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31"/>
          <a:stretch>
            <a:fillRect/>
          </a:stretch>
        </p:blipFill>
        <p:spPr>
          <a:xfrm>
            <a:off x="1343660" y="477165"/>
            <a:ext cx="11339830" cy="40160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296410"/>
            <a:ext cx="5965825" cy="25615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98916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41245"/>
            <a:ext cx="555815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32625" y="1052830"/>
            <a:ext cx="489140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0345" y="3413125"/>
            <a:ext cx="7058660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4293235"/>
            <a:ext cx="5965825" cy="256159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5951855" y="2132965"/>
            <a:ext cx="5558155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23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20395"/>
            <a:ext cx="10434955" cy="537781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752080" y="692785"/>
            <a:ext cx="374078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55370" y="1628775"/>
            <a:ext cx="160655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87805" y="2348865"/>
            <a:ext cx="258889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87805" y="4061460"/>
            <a:ext cx="10310495" cy="201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43"/>
          <a:stretch>
            <a:fillRect/>
          </a:stretch>
        </p:blipFill>
        <p:spPr>
          <a:xfrm>
            <a:off x="5591810" y="4838065"/>
            <a:ext cx="3488055" cy="2005965"/>
          </a:xfrm>
          <a:prstGeom prst="rect">
            <a:avLst/>
          </a:prstGeom>
        </p:spPr>
      </p:pic>
      <p:sp useBgFill="1">
        <p:nvSpPr>
          <p:cNvPr id="50" name="矩形 49"/>
          <p:cNvSpPr/>
          <p:nvPr/>
        </p:nvSpPr>
        <p:spPr bwMode="white">
          <a:xfrm>
            <a:off x="2745740" y="1557020"/>
            <a:ext cx="874649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4079875" y="2277110"/>
            <a:ext cx="73272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343660" y="3204845"/>
            <a:ext cx="140271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745740" y="3213100"/>
            <a:ext cx="902081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24" grpId="0" bldLvl="0" animBg="1"/>
      <p:bldP spid="31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95014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692785"/>
            <a:ext cx="518160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1199515" y="1557020"/>
            <a:ext cx="426593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5465445" y="1463040"/>
            <a:ext cx="518160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892175" y="2251710"/>
            <a:ext cx="960564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892175" y="3141345"/>
            <a:ext cx="363855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1056005" y="3814445"/>
            <a:ext cx="604266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7098665" y="3933190"/>
            <a:ext cx="332105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911860" y="4580890"/>
            <a:ext cx="9179560" cy="198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43"/>
          <a:stretch>
            <a:fillRect/>
          </a:stretch>
        </p:blipFill>
        <p:spPr>
          <a:xfrm>
            <a:off x="9480550" y="4852035"/>
            <a:ext cx="3488055" cy="2005965"/>
          </a:xfrm>
          <a:prstGeom prst="rect">
            <a:avLst/>
          </a:prstGeom>
        </p:spPr>
      </p:pic>
      <p:sp useBgFill="1">
        <p:nvSpPr>
          <p:cNvPr id="67" name="矩形 66"/>
          <p:cNvSpPr/>
          <p:nvPr/>
        </p:nvSpPr>
        <p:spPr bwMode="white">
          <a:xfrm>
            <a:off x="4584065" y="2999740"/>
            <a:ext cx="622935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2205355"/>
            <a:ext cx="159131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3427629"/>
            <a:ext cx="1599596" cy="4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005580"/>
            <a:ext cx="7123430" cy="238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149090"/>
            <a:ext cx="7567295" cy="25647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66140"/>
            <a:ext cx="11340000" cy="3871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364990"/>
            <a:ext cx="7567295" cy="25647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360"/>
            <a:ext cx="11340000" cy="4022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221480"/>
            <a:ext cx="7567295" cy="25647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152245"/>
            <a:ext cx="11340000" cy="491586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44805" y="2167890"/>
            <a:ext cx="960945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4335" y="3110865"/>
            <a:ext cx="910590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933190"/>
            <a:ext cx="2419985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94304" y="5610817"/>
            <a:ext cx="1599596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41005" y="1013460"/>
            <a:ext cx="334772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977120" y="2060575"/>
            <a:ext cx="99250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500235" y="2924810"/>
            <a:ext cx="184340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783840" y="3941445"/>
            <a:ext cx="8475345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810760"/>
            <a:ext cx="6276340" cy="212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1" grpId="0" bldLvl="0" animBg="1"/>
      <p:bldP spid="29" grpId="0" bldLvl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620395"/>
            <a:ext cx="10279380" cy="58407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47440" y="1643380"/>
            <a:ext cx="669099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72395" y="1772920"/>
            <a:ext cx="181610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098040" y="3883025"/>
            <a:ext cx="154940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552065" y="5642610"/>
            <a:ext cx="942911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87"/>
          <a:stretch>
            <a:fillRect/>
          </a:stretch>
        </p:blipFill>
        <p:spPr>
          <a:xfrm>
            <a:off x="166370" y="1628775"/>
            <a:ext cx="2329180" cy="2023745"/>
          </a:xfrm>
          <a:prstGeom prst="rect">
            <a:avLst/>
          </a:prstGeom>
        </p:spPr>
      </p:pic>
      <p:pic>
        <p:nvPicPr>
          <p:cNvPr id="4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6"/>
          <a:stretch>
            <a:fillRect/>
          </a:stretch>
        </p:blipFill>
        <p:spPr>
          <a:xfrm>
            <a:off x="47625" y="4149090"/>
            <a:ext cx="3367405" cy="2023745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2398395" y="2710180"/>
            <a:ext cx="968946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719830" y="3933190"/>
            <a:ext cx="841121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207895" y="4940935"/>
            <a:ext cx="419227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400165" y="4940935"/>
            <a:ext cx="568769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32" grpId="0" bldLvl="0" animBg="1"/>
      <p:bldP spid="44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1052830"/>
            <a:ext cx="10427335" cy="52908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51405" y="1844675"/>
            <a:ext cx="616140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544560" y="1988820"/>
            <a:ext cx="363601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91810" y="3789045"/>
            <a:ext cx="657034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87"/>
          <a:stretch>
            <a:fillRect/>
          </a:stretch>
        </p:blipFill>
        <p:spPr>
          <a:xfrm>
            <a:off x="166370" y="1628775"/>
            <a:ext cx="2329180" cy="202374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423795" y="2997200"/>
            <a:ext cx="971931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135505" y="3789045"/>
            <a:ext cx="333248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351405" y="4580890"/>
            <a:ext cx="9666605" cy="157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6"/>
          <a:stretch>
            <a:fillRect/>
          </a:stretch>
        </p:blipFill>
        <p:spPr>
          <a:xfrm>
            <a:off x="47625" y="3920490"/>
            <a:ext cx="3367405" cy="202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73</cp:revision>
  <dcterms:created xsi:type="dcterms:W3CDTF">2015-09-16T06:44:00Z</dcterms:created>
  <dcterms:modified xsi:type="dcterms:W3CDTF">2025-06-20T10:23:42Z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