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61" r:id="rId5"/>
    <p:sldId id="360" r:id="rId6"/>
    <p:sldId id="357" r:id="rId7"/>
    <p:sldId id="356" r:id="rId8"/>
    <p:sldId id="355" r:id="rId9"/>
    <p:sldId id="353" r:id="rId10"/>
    <p:sldId id="350" r:id="rId11"/>
    <p:sldId id="349" r:id="rId12"/>
    <p:sldId id="348" r:id="rId13"/>
    <p:sldId id="347" r:id="rId14"/>
    <p:sldId id="344" r:id="rId15"/>
    <p:sldId id="342" r:id="rId16"/>
    <p:sldId id="341" r:id="rId17"/>
    <p:sldId id="340" r:id="rId18"/>
    <p:sldId id="337" r:id="rId19"/>
    <p:sldId id="336" r:id="rId20"/>
    <p:sldId id="335" r:id="rId21"/>
    <p:sldId id="333" r:id="rId22"/>
    <p:sldId id="331" r:id="rId23"/>
    <p:sldId id="330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image" Target="../media/image28.png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6.png"/><Relationship Id="rId2" Type="http://schemas.openxmlformats.org/officeDocument/2006/relationships/image" Target="../media/image40.png"/><Relationship Id="rId1" Type="http://schemas.openxmlformats.org/officeDocument/2006/relationships/image" Target="../media/image4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2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6.png"/><Relationship Id="rId2" Type="http://schemas.openxmlformats.org/officeDocument/2006/relationships/image" Target="../media/image40.png"/><Relationship Id="rId1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05" y="3213100"/>
            <a:ext cx="12061825" cy="6057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18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4155" y="4166870"/>
            <a:ext cx="3987165" cy="267335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980795"/>
            <a:ext cx="11340000" cy="48846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35263" y="5237009"/>
            <a:ext cx="361813" cy="418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1765" y="4653280"/>
            <a:ext cx="2825750" cy="23450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960" y="3932910"/>
            <a:ext cx="11340000" cy="216566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820" y="908685"/>
            <a:ext cx="3741420" cy="310515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44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4318580"/>
            <a:ext cx="409420" cy="418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875" y="4283075"/>
            <a:ext cx="2925445" cy="257556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4335" y="4869180"/>
            <a:ext cx="5835650" cy="1658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621030"/>
            <a:ext cx="10031730" cy="50158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8065" y="4653280"/>
            <a:ext cx="2527935" cy="222567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4880" y="4992370"/>
            <a:ext cx="5401310" cy="153543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620115"/>
            <a:ext cx="11340000" cy="386753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785" y="4581525"/>
            <a:ext cx="2527935" cy="222567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6600" y="4920615"/>
            <a:ext cx="5401310" cy="153543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1052550"/>
            <a:ext cx="11340000" cy="210088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6455" y="1988820"/>
            <a:ext cx="7446010" cy="259080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740" y="4725035"/>
            <a:ext cx="7165340" cy="201803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51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96185" y="2313305"/>
            <a:ext cx="2117090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8075" y="3357245"/>
            <a:ext cx="7446010" cy="2590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36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15415" y="1538741"/>
            <a:ext cx="447506" cy="400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86445" y="3413125"/>
            <a:ext cx="2200910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5285" y="4437380"/>
            <a:ext cx="6492875" cy="2259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547725"/>
            <a:ext cx="11340000" cy="40465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27077" y="3725824"/>
            <a:ext cx="1656725" cy="419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145" y="4724400"/>
            <a:ext cx="7165340" cy="201803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8940" y="4593945"/>
            <a:ext cx="11340000" cy="892444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790879" y="4785868"/>
            <a:ext cx="1228261" cy="431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989685"/>
            <a:ext cx="1113806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2348" y="2281206"/>
            <a:ext cx="392779" cy="411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456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9965" y="3644900"/>
            <a:ext cx="5665470" cy="279781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548360"/>
            <a:ext cx="11340000" cy="47954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06585" y="2447925"/>
            <a:ext cx="1413510" cy="722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51140" y="4581075"/>
            <a:ext cx="409420" cy="54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26757" y="4666877"/>
            <a:ext cx="3084937" cy="457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4425" y="4509135"/>
            <a:ext cx="5277485" cy="229552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6405" y="4480560"/>
            <a:ext cx="2727960" cy="23298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855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87750" y="3262630"/>
            <a:ext cx="2005965" cy="64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7710" y="3827145"/>
            <a:ext cx="5926455" cy="2578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075" y="710920"/>
            <a:ext cx="11340000" cy="38672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71155" y="2727960"/>
            <a:ext cx="4013835" cy="678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91360" y="3860800"/>
            <a:ext cx="6518275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4290" y="4221480"/>
            <a:ext cx="5926455" cy="2578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56274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9500" y="792200"/>
            <a:ext cx="11340000" cy="30640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24890" y="2023551"/>
            <a:ext cx="1142569" cy="544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631"/>
          <a:stretch>
            <a:fillRect/>
          </a:stretch>
        </p:blipFill>
        <p:spPr>
          <a:xfrm>
            <a:off x="5015865" y="4077335"/>
            <a:ext cx="7576185" cy="227393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740" y="3860800"/>
            <a:ext cx="5926455" cy="2578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60" y="764260"/>
            <a:ext cx="11340000" cy="46169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631"/>
          <a:stretch>
            <a:fillRect/>
          </a:stretch>
        </p:blipFill>
        <p:spPr>
          <a:xfrm>
            <a:off x="3554095" y="4445000"/>
            <a:ext cx="7338695" cy="220281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128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47850" y="1412875"/>
            <a:ext cx="2352040" cy="7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44055" y="1342390"/>
            <a:ext cx="3434715" cy="777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2399665"/>
            <a:ext cx="10031730" cy="695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3361690"/>
            <a:ext cx="1913255" cy="713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631"/>
          <a:stretch>
            <a:fillRect/>
          </a:stretch>
        </p:blipFill>
        <p:spPr>
          <a:xfrm>
            <a:off x="4296410" y="3644900"/>
            <a:ext cx="8529320" cy="2560320"/>
          </a:xfrm>
          <a:prstGeom prst="rect">
            <a:avLst/>
          </a:prstGeom>
        </p:spPr>
      </p:pic>
      <p:pic>
        <p:nvPicPr>
          <p:cNvPr id="18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80" y="4074795"/>
            <a:ext cx="5638800" cy="24530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0" grpId="0" bldLvl="0" animBg="1"/>
      <p:bldP spid="1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9591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5" y="1044295"/>
            <a:ext cx="11340000" cy="58132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59637" y="2321302"/>
            <a:ext cx="361813" cy="419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6495" y="4509135"/>
            <a:ext cx="2482215" cy="1979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764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3557471"/>
            <a:ext cx="409420" cy="419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6315" y="3549015"/>
            <a:ext cx="3207385" cy="33089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25" y="1412595"/>
            <a:ext cx="11340000" cy="472102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7025" y="1628775"/>
            <a:ext cx="2790825" cy="287909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404495"/>
            <a:ext cx="11019155" cy="47383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850" y="5157470"/>
            <a:ext cx="11026140" cy="8039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50550" y="5203190"/>
            <a:ext cx="942340" cy="748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4110" y="4869180"/>
            <a:ext cx="3088005" cy="21101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8030" y="405130"/>
            <a:ext cx="9243060" cy="65278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80" y="2853055"/>
            <a:ext cx="4029075" cy="275272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476885"/>
            <a:ext cx="10731500" cy="56584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43870" y="1541145"/>
            <a:ext cx="892810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9950" y="4940935"/>
            <a:ext cx="2832735" cy="18992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MiSans Normal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69</cp:revision>
  <dcterms:created xsi:type="dcterms:W3CDTF">2015-09-16T06:44:00Z</dcterms:created>
  <dcterms:modified xsi:type="dcterms:W3CDTF">2025-06-19T09:45:30Z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