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928802"/>
            <a:ext cx="104108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" y="1571612"/>
            <a:ext cx="119348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3786190"/>
            <a:ext cx="46196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453718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62103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252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3786190"/>
            <a:ext cx="45720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738282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6681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436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75" y="1381125"/>
            <a:ext cx="45148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519257"/>
            <a:ext cx="11906250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04965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6490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394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66" y="2643182"/>
            <a:ext cx="56578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953652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72771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92" y="1643050"/>
            <a:ext cx="118872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4357694"/>
            <a:ext cx="86212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366838"/>
            <a:ext cx="1178242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2" y="1428736"/>
            <a:ext cx="4648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1571612"/>
            <a:ext cx="66389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438275"/>
            <a:ext cx="116395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8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6" y="1385888"/>
            <a:ext cx="116395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462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08" y="1428736"/>
            <a:ext cx="497205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362075"/>
            <a:ext cx="117157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5670" y="1571612"/>
            <a:ext cx="49434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519238"/>
            <a:ext cx="118872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8108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11823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398" y="1500174"/>
            <a:ext cx="6500858" cy="3286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22" y="5072074"/>
            <a:ext cx="9644130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439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2482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786190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96488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87767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9918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3786190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2143116"/>
            <a:ext cx="78867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1633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2500306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968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760" y="578645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643050"/>
            <a:ext cx="117538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264318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5824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257174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509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785926"/>
            <a:ext cx="116776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71612"/>
            <a:ext cx="116871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50006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08" y="1643050"/>
            <a:ext cx="45815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429132"/>
            <a:ext cx="101917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2025-08-20T01:07:21Z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