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02" y="1643050"/>
            <a:ext cx="91154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8213" y="1285875"/>
            <a:ext cx="103155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7252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52596" y="3500438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10775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1500174"/>
            <a:ext cx="135732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1290" y="257174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6264" y="2428868"/>
            <a:ext cx="107157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0182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643050"/>
            <a:ext cx="115919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092" y="3265890"/>
            <a:ext cx="9858444" cy="3592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24902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96462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48" y="4429132"/>
            <a:ext cx="142876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2204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24034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5736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643050"/>
            <a:ext cx="118586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292893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114204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8" y="1500174"/>
            <a:ext cx="119348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1049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67966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8" y="1281113"/>
            <a:ext cx="12011025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52992" y="2928934"/>
            <a:ext cx="321471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3322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04963"/>
            <a:ext cx="1115377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500174"/>
            <a:ext cx="117824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8282" y="3357562"/>
            <a:ext cx="8858312" cy="319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02" y="1643050"/>
            <a:ext cx="9858444" cy="3672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671638"/>
            <a:ext cx="117157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095604" y="3500438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3050" y="2214563"/>
            <a:ext cx="91059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07251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0314" y="3286124"/>
            <a:ext cx="90942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98488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239140" y="3214686"/>
            <a:ext cx="192882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74" y="414338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571612"/>
            <a:ext cx="117633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472" y="1357298"/>
            <a:ext cx="8139136" cy="535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1918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9720" y="1571612"/>
            <a:ext cx="721523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6844" y="2500306"/>
            <a:ext cx="721523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1158" y="3429000"/>
            <a:ext cx="721523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649075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67834" y="1357298"/>
            <a:ext cx="1285884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5472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4562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2728" y="4286256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82082" y="4286256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95604" y="5286388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53388" y="5286388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633538"/>
            <a:ext cx="118110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85926"/>
            <a:ext cx="1091565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95868" y="1571612"/>
            <a:ext cx="2000264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0710" y="164305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092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609725"/>
            <a:ext cx="115728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4108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0960" y="1643050"/>
            <a:ext cx="335758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1643050"/>
            <a:ext cx="61912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357298"/>
            <a:ext cx="116014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428736"/>
            <a:ext cx="107632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500174"/>
            <a:ext cx="118586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0314" y="1500174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1488" y="2500306"/>
            <a:ext cx="86212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7633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4681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8110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50" y="4429132"/>
            <a:ext cx="113061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310050" y="3500438"/>
            <a:ext cx="228601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1554" y="4429132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7729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313" y="1243013"/>
            <a:ext cx="102393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自定义</PresentationFormat>
  <Paragraphs>0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2025-08-19T07:36:42Z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