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857364"/>
            <a:ext cx="109156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537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357430"/>
            <a:ext cx="111633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96528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14" y="1393384"/>
            <a:ext cx="6357982" cy="546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681163"/>
            <a:ext cx="116967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2662" y="1142984"/>
            <a:ext cx="7858180" cy="543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76388"/>
            <a:ext cx="116300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919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95726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274" y="1500174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1285860"/>
            <a:ext cx="63436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252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3786190"/>
            <a:ext cx="71723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36" y="3440406"/>
            <a:ext cx="3714776" cy="341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668032" y="278605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72199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1643050"/>
            <a:ext cx="30384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46" y="2500306"/>
            <a:ext cx="110680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590675"/>
            <a:ext cx="118205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585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2500306"/>
            <a:ext cx="21907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239404" y="17859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500188"/>
            <a:ext cx="110299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014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2714620"/>
            <a:ext cx="59626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2299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67900" y="142873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60" y="3286124"/>
            <a:ext cx="185738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435769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481138"/>
            <a:ext cx="11630025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2025-08-19T07:28:51Z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