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58" r:id="rId9"/>
    <p:sldId id="357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60" r:id="rId34"/>
    <p:sldId id="361" r:id="rId35"/>
    <p:sldId id="359" r:id="rId36"/>
    <p:sldId id="35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464" y="1285860"/>
            <a:ext cx="98774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95438"/>
            <a:ext cx="110680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52596" y="242886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256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252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5934" y="1500174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2082" y="2500306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714488"/>
            <a:ext cx="103060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120140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24430" y="257174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09918" y="4643446"/>
            <a:ext cx="800105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216" y="5572140"/>
            <a:ext cx="307183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8300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357298"/>
            <a:ext cx="1147762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5934" y="485776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0776" y="4857760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3157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82016" y="350043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33525"/>
            <a:ext cx="1121092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3256" y="1357298"/>
            <a:ext cx="1214446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7702" y="3500438"/>
            <a:ext cx="328614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9654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94011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286256"/>
            <a:ext cx="10344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084" y="4914900"/>
            <a:ext cx="104203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2524100" y="5000636"/>
            <a:ext cx="81439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836" y="5929330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1166812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739206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42" y="1343025"/>
            <a:ext cx="119443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453586" y="3929066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5222" y="492919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50" y="59293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9008" y="5857892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67" y="1414463"/>
            <a:ext cx="1189672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26807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72527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0638" y="1562100"/>
            <a:ext cx="96107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0871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24232" y="2571744"/>
            <a:ext cx="142876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264" y="3571876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04963"/>
            <a:ext cx="1128712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667240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4364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6388"/>
            <a:ext cx="111252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10248" y="3500438"/>
            <a:ext cx="57150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4500570"/>
            <a:ext cx="97870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38288"/>
            <a:ext cx="106489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7348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" y="1428736"/>
            <a:ext cx="108775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576389"/>
            <a:ext cx="11782466" cy="36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38348" y="2500306"/>
            <a:ext cx="95726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3429000"/>
            <a:ext cx="47149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1092" y="4286256"/>
            <a:ext cx="250033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8744" y="4429132"/>
            <a:ext cx="55007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38300"/>
            <a:ext cx="111918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0314" y="1500174"/>
            <a:ext cx="3071834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158" y="2428868"/>
            <a:ext cx="492922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038225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2871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24232" y="2357430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8736"/>
            <a:ext cx="112299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0314" y="1571612"/>
            <a:ext cx="504825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43050"/>
            <a:ext cx="102298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0314" y="3857628"/>
            <a:ext cx="328614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55344"/>
          <a:stretch>
            <a:fillRect/>
          </a:stretch>
        </p:blipFill>
        <p:spPr bwMode="auto">
          <a:xfrm>
            <a:off x="4024298" y="1357298"/>
            <a:ext cx="5014869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36" y="1500174"/>
            <a:ext cx="504825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0680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10776" y="1571612"/>
            <a:ext cx="157163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2643182"/>
            <a:ext cx="100013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216" y="3500438"/>
            <a:ext cx="528641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519238"/>
            <a:ext cx="1159192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81224" y="2500306"/>
            <a:ext cx="942981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26" y="3500438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2214" y="3500438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12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2728" y="4357694"/>
            <a:ext cx="650085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68" y="1600200"/>
            <a:ext cx="11682044" cy="36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0585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428736"/>
            <a:ext cx="1056322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r="-1609" b="27013"/>
          <a:stretch>
            <a:fillRect/>
          </a:stretch>
        </p:blipFill>
        <p:spPr bwMode="auto">
          <a:xfrm>
            <a:off x="452398" y="1357298"/>
            <a:ext cx="1143008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t="-1494" r="40540"/>
          <a:stretch>
            <a:fillRect/>
          </a:stretch>
        </p:blipFill>
        <p:spPr bwMode="auto">
          <a:xfrm>
            <a:off x="4024298" y="2005012"/>
            <a:ext cx="6286544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t="72987" r="931" b="-5705"/>
          <a:stretch>
            <a:fillRect/>
          </a:stretch>
        </p:blipFill>
        <p:spPr bwMode="auto">
          <a:xfrm>
            <a:off x="238084" y="1428736"/>
            <a:ext cx="1114432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4298" y="1857364"/>
            <a:ext cx="630555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023902" y="1571612"/>
            <a:ext cx="314327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自定义</PresentationFormat>
  <Paragraphs>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2025-08-19T08:59:27Z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