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76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78" r:id="rId24"/>
    <p:sldId id="347" r:id="rId25"/>
    <p:sldId id="346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</p:sldIdLst>
  <p:sldSz cx="12192000" cy="6858000"/>
  <p:notesSz cx="6858000" cy="9144000"/>
  <p:custDataLst>
    <p:tags r:id="rId5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596" y="1357298"/>
            <a:ext cx="7772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09728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7" y="1357299"/>
            <a:ext cx="11568111" cy="356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4357694"/>
            <a:ext cx="862120" cy="946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4857760"/>
            <a:ext cx="90201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7348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1100" y="3276600"/>
            <a:ext cx="9829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810908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05251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4" y="1500188"/>
            <a:ext cx="117348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1347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r="128" b="37931"/>
          <a:stretch>
            <a:fillRect/>
          </a:stretch>
        </p:blipFill>
        <p:spPr bwMode="auto">
          <a:xfrm>
            <a:off x="380960" y="1428736"/>
            <a:ext cx="1107289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39266"/>
          <a:stretch>
            <a:fillRect/>
          </a:stretch>
        </p:blipFill>
        <p:spPr bwMode="auto">
          <a:xfrm>
            <a:off x="5810248" y="2214554"/>
            <a:ext cx="5786478" cy="4320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 r="3627"/>
          <a:stretch>
            <a:fillRect/>
          </a:stretch>
        </p:blipFill>
        <p:spPr bwMode="auto">
          <a:xfrm>
            <a:off x="5738810" y="2057400"/>
            <a:ext cx="645319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2666976" y="2428868"/>
            <a:ext cx="300039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778" y="2000240"/>
            <a:ext cx="102774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1357298"/>
            <a:ext cx="111633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571612"/>
            <a:ext cx="102584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03155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81422" y="3482790"/>
            <a:ext cx="68580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36" y="4429132"/>
            <a:ext cx="55007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33448"/>
            <a:ext cx="11516058" cy="5238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33475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2966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1818" y="2500306"/>
            <a:ext cx="442915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6778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0710" y="4357694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500174"/>
            <a:ext cx="1174432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643050"/>
            <a:ext cx="1056322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37" y="1500174"/>
            <a:ext cx="110013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9678" y="3429000"/>
            <a:ext cx="53149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r="47311"/>
          <a:stretch>
            <a:fillRect/>
          </a:stretch>
        </p:blipFill>
        <p:spPr bwMode="auto">
          <a:xfrm>
            <a:off x="5095868" y="1285860"/>
            <a:ext cx="5786478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1214422"/>
            <a:ext cx="48768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340" y="1785926"/>
            <a:ext cx="33623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166778" y="1785926"/>
            <a:ext cx="31432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1347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95802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39" y="1500174"/>
            <a:ext cx="115538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6594" y="428625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778" y="52863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41095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357187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667" y="1500174"/>
            <a:ext cx="11198183" cy="5148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3124" y="52149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644394" cy="513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1571612"/>
            <a:ext cx="118681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3347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5406" y="3286100"/>
            <a:ext cx="8496326" cy="3452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382280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85926"/>
            <a:ext cx="98202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55" y="1652588"/>
            <a:ext cx="1191577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353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714488"/>
            <a:ext cx="100584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100203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547813"/>
            <a:ext cx="1167765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23968" y="4429132"/>
            <a:ext cx="93583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13" y="1285860"/>
            <a:ext cx="490537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67" y="1624013"/>
            <a:ext cx="118967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96462" y="3500438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14451"/>
            <a:ext cx="11588796" cy="284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643050"/>
            <a:ext cx="74580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2571744"/>
            <a:ext cx="4357718" cy="4048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667372" y="1571612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6681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1643050"/>
            <a:ext cx="102870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5913"/>
            <a:ext cx="112204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09823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4286256"/>
            <a:ext cx="985844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16" y="5143512"/>
            <a:ext cx="292895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108585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52662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22045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38546" y="4357694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54" y="1695450"/>
            <a:ext cx="117729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091565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09156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857364"/>
            <a:ext cx="11553865" cy="307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0871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00213"/>
            <a:ext cx="111156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802957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731520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269" y="1652590"/>
            <a:ext cx="11596209" cy="406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" y="1381142"/>
            <a:ext cx="120967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428736"/>
            <a:ext cx="110966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2776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3" y="3357562"/>
            <a:ext cx="11229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自定义</PresentationFormat>
  <Paragraphs>0</Paragraphs>
  <Slides>53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2025-08-19T10:48:29Z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