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3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20" y="2143116"/>
            <a:ext cx="86772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4974"/>
            <a:ext cx="11334750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500174"/>
            <a:ext cx="115252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5934" y="2357430"/>
            <a:ext cx="433387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12" y="3786190"/>
            <a:ext cx="36576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9588" y="4714884"/>
            <a:ext cx="3581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1026" y="5715016"/>
            <a:ext cx="49339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53124" y="5715016"/>
            <a:ext cx="493395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0525156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79" y="1504972"/>
            <a:ext cx="1180147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442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739338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6976" y="1357298"/>
            <a:ext cx="624167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643050"/>
            <a:ext cx="117824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4714884"/>
            <a:ext cx="110394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739074" y="3839980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7702" y="4786322"/>
            <a:ext cx="364333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588" y="5911682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433513"/>
            <a:ext cx="117443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4389352"/>
            <a:ext cx="3448057" cy="246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167174" y="362566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710" y="362566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78" y="1571612"/>
            <a:ext cx="116205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264318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371475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5670" y="1357298"/>
            <a:ext cx="47910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7729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395413"/>
            <a:ext cx="1163002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38" y="1357298"/>
            <a:ext cx="6967558" cy="5184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52579"/>
            <a:ext cx="10753725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5024" y="150017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2643182"/>
            <a:ext cx="22860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9404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092" y="4840112"/>
            <a:ext cx="685804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04" y="1343025"/>
            <a:ext cx="87439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1643050"/>
            <a:ext cx="53911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381356" y="6197410"/>
            <a:ext cx="364333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1686" y="1500174"/>
            <a:ext cx="55435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100137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96132" y="150017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7727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462107"/>
            <a:ext cx="116490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09537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1285861"/>
            <a:ext cx="9501254" cy="501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1571612"/>
            <a:ext cx="3352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95274" y="1571612"/>
            <a:ext cx="321471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604" y="1288905"/>
            <a:ext cx="7215238" cy="556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395433"/>
            <a:ext cx="116014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62103"/>
            <a:ext cx="108489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77343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107061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857364"/>
            <a:ext cx="108585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1357298"/>
            <a:ext cx="36004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09522" y="1428736"/>
            <a:ext cx="350046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50" y="2000240"/>
            <a:ext cx="107061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7824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14463"/>
            <a:ext cx="110109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466871"/>
            <a:ext cx="1160145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1504970"/>
            <a:ext cx="1130617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457341"/>
            <a:ext cx="108204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643050"/>
            <a:ext cx="117824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4143380"/>
            <a:ext cx="110680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2025-08-20T03:24:09Z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