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119919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2571744"/>
            <a:ext cx="39433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4775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75372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50" y="1571612"/>
            <a:ext cx="113919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2204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1485917"/>
            <a:ext cx="119634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24288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7538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335756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793432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6967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178592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788" y="1571612"/>
            <a:ext cx="1178242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50" y="4357694"/>
            <a:ext cx="60769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29665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24017"/>
            <a:ext cx="112204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738282" y="2285992"/>
            <a:ext cx="400052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66868"/>
            <a:ext cx="1044892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自定义</PresentationFormat>
  <Paragraphs>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2025-08-19T09:52:00Z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