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29.xml" ContentType="application/vnd.openxmlformats-officedocument.presentationml.tags+xml"/>
  <Override PartName="/ppt/tags/tag38.xml" ContentType="application/vnd.openxmlformats-officedocument.presentationml.tags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ppt/tags/tag36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tags/tag3.xml" ContentType="application/vnd.openxmlformats-officedocument.presentationml.tags+xml"/>
  <Override PartName="/ppt/tags/tag39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47" r:id="rId35"/>
    <p:sldId id="357" r:id="rId36"/>
    <p:sldId id="358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631315" y="1557020"/>
            <a:ext cx="8134350" cy="111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999105" y="3068955"/>
            <a:ext cx="596265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35280" y="1485265"/>
            <a:ext cx="11029950" cy="190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55370" y="3573145"/>
            <a:ext cx="7458075" cy="66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3256" y="2428868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9380" y="1772920"/>
            <a:ext cx="1122045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96132" y="2643182"/>
            <a:ext cx="185738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6845" y="1480820"/>
            <a:ext cx="11877675" cy="3895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47675" y="1628775"/>
            <a:ext cx="11296650" cy="321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66646" y="1714488"/>
            <a:ext cx="1142047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53652" y="2571744"/>
            <a:ext cx="1428760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9654" y="3643314"/>
            <a:ext cx="778674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2890" y="1619250"/>
            <a:ext cx="103346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2464" y="2571744"/>
            <a:ext cx="128588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9654" y="3571876"/>
            <a:ext cx="178595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280" y="1557020"/>
            <a:ext cx="11210925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67966" y="271462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1135" y="1476375"/>
            <a:ext cx="10477500" cy="390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0500" y="1412875"/>
            <a:ext cx="1181100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25156" y="328612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280" y="1628775"/>
            <a:ext cx="6038850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1135" y="1485265"/>
            <a:ext cx="1187767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032" y="3929066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9588" y="485776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1135" y="1557020"/>
            <a:ext cx="118872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96594" y="457200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1135" y="1557020"/>
            <a:ext cx="10334625" cy="260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80975" y="1638300"/>
            <a:ext cx="1183005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96594" y="250030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2890" y="1628775"/>
            <a:ext cx="10544175" cy="5125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125" y="1701165"/>
            <a:ext cx="1171575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39470" y="371475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03070" y="1701165"/>
            <a:ext cx="8686800" cy="449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280" y="1485265"/>
            <a:ext cx="10774045" cy="5184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3045" y="1461770"/>
            <a:ext cx="1172527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96594" y="442913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743200" y="1628775"/>
            <a:ext cx="6705600" cy="444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280" y="1485265"/>
            <a:ext cx="6848475" cy="360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00025" y="1485265"/>
            <a:ext cx="117919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25024" y="1500174"/>
            <a:ext cx="228601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8150" y="2428868"/>
            <a:ext cx="150019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96396" y="2500306"/>
            <a:ext cx="93355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10116" y="3429000"/>
            <a:ext cx="371477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96264" y="435769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3902" y="5286388"/>
            <a:ext cx="3357586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28600" y="1628775"/>
            <a:ext cx="1173480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38216" y="350043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5934" y="3500438"/>
            <a:ext cx="200026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423795" y="1557020"/>
            <a:ext cx="7343775" cy="446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3525" y="1590675"/>
            <a:ext cx="119062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81092" y="335756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2530" y="435769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1135" y="1772920"/>
            <a:ext cx="1095375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66976" y="162540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13995" y="1409700"/>
            <a:ext cx="11763375" cy="403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1135" y="1628775"/>
            <a:ext cx="1094422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53652" y="350043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2890" y="1600200"/>
            <a:ext cx="10963275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280" y="1628775"/>
            <a:ext cx="10563225" cy="268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80975" y="1647825"/>
            <a:ext cx="11830050" cy="356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7035" y="1701165"/>
            <a:ext cx="10934700" cy="1704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5280" y="1628775"/>
            <a:ext cx="11144250" cy="481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1135" y="1614170"/>
            <a:ext cx="1130617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38612" y="2500306"/>
            <a:ext cx="264320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96198" y="4429132"/>
            <a:ext cx="271464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3525" y="1571625"/>
            <a:ext cx="112109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38348" y="3429000"/>
            <a:ext cx="135732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WPS 演示</Application>
  <PresentationFormat>自定义</PresentationFormat>
  <Paragraphs>0</Paragraphs>
  <Slides>36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2025-08-19T06:20:11Z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0803F182AC044BA3913AF2E555CD301E</vt:lpwstr>
  </property>
</Properties>
</file>