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7" r:id="rId3"/>
    <p:sldId id="328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6" r:id="rId19"/>
    <p:sldId id="343" r:id="rId20"/>
    <p:sldId id="350" r:id="rId21"/>
    <p:sldId id="352" r:id="rId22"/>
    <p:sldId id="351" r:id="rId23"/>
    <p:sldId id="344" r:id="rId24"/>
    <p:sldId id="349" r:id="rId25"/>
    <p:sldId id="348" r:id="rId26"/>
    <p:sldId id="347" r:id="rId27"/>
    <p:sldId id="353" r:id="rId28"/>
    <p:sldId id="354" r:id="rId29"/>
    <p:sldId id="355" r:id="rId30"/>
    <p:sldId id="345" r:id="rId31"/>
    <p:sldId id="356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204864"/>
            <a:ext cx="89154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1537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81884" y="3500438"/>
            <a:ext cx="200026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5406" y="5357826"/>
            <a:ext cx="150019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2966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600200"/>
            <a:ext cx="118395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82346" y="3786190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70199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836712"/>
            <a:ext cx="2994267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56792"/>
            <a:ext cx="11811000" cy="1733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762" y="3212975"/>
            <a:ext cx="2806254" cy="354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602600"/>
            <a:ext cx="10801200" cy="50650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7900" y="2428868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95437"/>
            <a:ext cx="113442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39" y="1412776"/>
            <a:ext cx="119157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34725" cy="533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7966" y="2428868"/>
            <a:ext cx="78581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691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81162"/>
            <a:ext cx="85820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3454" y="3143248"/>
            <a:ext cx="3000396" cy="1214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4298" y="4572008"/>
            <a:ext cx="307183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2016" y="4714884"/>
            <a:ext cx="221457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71625"/>
            <a:ext cx="117348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0337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9728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9588" y="4286256"/>
            <a:ext cx="1643074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5868" y="5357826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415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28800"/>
            <a:ext cx="1160145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984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8208912" cy="501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315700" cy="1704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429000"/>
            <a:ext cx="4896544" cy="314731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95472" y="3571876"/>
            <a:ext cx="207170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8678" y="3643314"/>
            <a:ext cx="135732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37344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33537"/>
            <a:ext cx="11220450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10446" y="3357562"/>
            <a:ext cx="2500330" cy="857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659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3157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8282" y="2500306"/>
            <a:ext cx="200026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1686" y="4357694"/>
            <a:ext cx="121444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33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38" y="1556792"/>
            <a:ext cx="11428324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179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1728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790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127679" cy="519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095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6337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02" y="4242842"/>
            <a:ext cx="1166812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38942" y="1571612"/>
            <a:ext cx="500066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588" y="2500306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4760" y="2571744"/>
            <a:ext cx="428628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464" y="3429000"/>
            <a:ext cx="2143140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52530" y="5214950"/>
            <a:ext cx="3571900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0585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95802" y="3500438"/>
            <a:ext cx="257176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04962"/>
            <a:ext cx="110394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5024" y="1428736"/>
            <a:ext cx="114300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4760" y="2428868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7174" y="4357694"/>
            <a:ext cx="607223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313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" y="1412776"/>
            <a:ext cx="120491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7632848" cy="499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031910" cy="535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5538" y="4857760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8546" y="4857760"/>
            <a:ext cx="92869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2992" y="4857760"/>
            <a:ext cx="107157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4628" y="4857760"/>
            <a:ext cx="100013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96264" y="4857760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82148" y="4857760"/>
            <a:ext cx="150019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4204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67504" y="3500438"/>
            <a:ext cx="785818" cy="1214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2966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1331" t="774" r="773"/>
          <a:stretch/>
        </p:blipFill>
        <p:spPr>
          <a:xfrm>
            <a:off x="407368" y="4509120"/>
            <a:ext cx="5585470" cy="83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09852" y="2571744"/>
            <a:ext cx="371477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3520" y="3500438"/>
            <a:ext cx="235745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8216" y="4429132"/>
            <a:ext cx="3929090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325225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67174" y="1571612"/>
            <a:ext cx="114300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1950" y="1714488"/>
            <a:ext cx="114300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自定义</PresentationFormat>
  <Paragraphs>0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2025-08-19T03:58:38Z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