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8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988840"/>
            <a:ext cx="10106844" cy="101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2" y="1484784"/>
            <a:ext cx="98869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79" y="1412776"/>
            <a:ext cx="117919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95425"/>
            <a:ext cx="111918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4562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2575"/>
            <a:ext cx="93154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0248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7570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7570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6132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38300"/>
            <a:ext cx="116109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837247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1556792"/>
            <a:ext cx="30480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72580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3987"/>
            <a:ext cx="106965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95631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90662"/>
            <a:ext cx="118014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3480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09700"/>
            <a:ext cx="112299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488" y="1268760"/>
            <a:ext cx="7560840" cy="27024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221088"/>
            <a:ext cx="9334500" cy="1781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2398" y="4357694"/>
            <a:ext cx="8715436" cy="1500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8940304" cy="5097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03947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338941" cy="516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88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71625"/>
            <a:ext cx="118395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034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24902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53136"/>
            <a:ext cx="67056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54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9976619" cy="4854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033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02774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3486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42815"/>
            <a:ext cx="9814495" cy="53078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9814495" cy="530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838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9823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1422" y="442913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9984" y="5429264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85900"/>
            <a:ext cx="118776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099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534775" cy="463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3284984"/>
            <a:ext cx="2016224" cy="3316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8345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81534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777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3917"/>
          <a:stretch/>
        </p:blipFill>
        <p:spPr>
          <a:xfrm>
            <a:off x="263352" y="1556792"/>
            <a:ext cx="8174112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387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84784"/>
            <a:ext cx="118776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448800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0960" y="2714620"/>
            <a:ext cx="9429816" cy="1071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960" y="4000504"/>
            <a:ext cx="8072494" cy="157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073467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09725"/>
            <a:ext cx="1187767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109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877" y="4437112"/>
            <a:ext cx="11334750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877" y="5449122"/>
            <a:ext cx="20002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5412"/>
            <a:ext cx="592455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342" y="2348880"/>
            <a:ext cx="552450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0314" y="2214554"/>
            <a:ext cx="5429288" cy="392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自定义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2025-08-19T04:02:11Z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