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58" r:id="rId23"/>
    <p:sldId id="344" r:id="rId24"/>
    <p:sldId id="346" r:id="rId25"/>
    <p:sldId id="345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8282" y="2214554"/>
            <a:ext cx="841057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734800" cy="530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3571876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4681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02" y="2928934"/>
            <a:ext cx="48387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6778" y="5429264"/>
            <a:ext cx="74485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0882346" y="2928934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457335"/>
            <a:ext cx="116395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6" y="3857628"/>
            <a:ext cx="47910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882346" y="1500174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128" y="1500174"/>
            <a:ext cx="1156335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3478" y="3600473"/>
            <a:ext cx="110490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1025222" y="3643314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7157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2214554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41" y="1500174"/>
            <a:ext cx="1168717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3429000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404961"/>
            <a:ext cx="1167765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10908" y="2714620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438275"/>
            <a:ext cx="116586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1252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50" y="4929198"/>
            <a:ext cx="109728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667240" y="5000636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115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453586" y="1643050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404" y="2285992"/>
            <a:ext cx="100013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1023902" y="292893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9074" y="2928934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66" y="1357298"/>
            <a:ext cx="1167765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67834" y="2714620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7240" y="6215082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r="666" b="76274"/>
          <a:stretch>
            <a:fillRect/>
          </a:stretch>
        </p:blipFill>
        <p:spPr bwMode="auto">
          <a:xfrm>
            <a:off x="376238" y="1357298"/>
            <a:ext cx="1136336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02" y="2428868"/>
            <a:ext cx="1042035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r="130" b="51838"/>
          <a:stretch>
            <a:fillRect/>
          </a:stretch>
        </p:blipFill>
        <p:spPr bwMode="auto">
          <a:xfrm>
            <a:off x="309522" y="1485900"/>
            <a:ext cx="10930014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30016" t="23726" r="35013"/>
          <a:stretch>
            <a:fillRect/>
          </a:stretch>
        </p:blipFill>
        <p:spPr bwMode="auto">
          <a:xfrm>
            <a:off x="4024298" y="2724159"/>
            <a:ext cx="4000528" cy="4133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 l="26005" r="34918"/>
          <a:stretch>
            <a:fillRect/>
          </a:stretch>
        </p:blipFill>
        <p:spPr bwMode="auto">
          <a:xfrm>
            <a:off x="4095736" y="2714596"/>
            <a:ext cx="3927533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881026" y="2786058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t="48162" r="-1176"/>
          <a:stretch>
            <a:fillRect/>
          </a:stretch>
        </p:blipFill>
        <p:spPr bwMode="auto">
          <a:xfrm>
            <a:off x="309522" y="1428736"/>
            <a:ext cx="1107289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643314"/>
            <a:ext cx="109061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381224" y="2928934"/>
            <a:ext cx="45005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721" y="1481157"/>
            <a:ext cx="10334625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81224" y="5715016"/>
            <a:ext cx="278608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552598"/>
            <a:ext cx="1160145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24" y="1643050"/>
            <a:ext cx="9220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2428868"/>
            <a:ext cx="111442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953256" y="1714488"/>
            <a:ext cx="7143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09823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95604" y="1571612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0116" y="4214818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504" y="1428736"/>
            <a:ext cx="11753850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70" y="1643050"/>
            <a:ext cx="109442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1528776"/>
            <a:ext cx="115252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9732"/>
            <a:ext cx="1152525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95868" y="2786058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9074" y="5000636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02" y="1643050"/>
            <a:ext cx="98107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66864"/>
            <a:ext cx="109347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23836" y="3571876"/>
            <a:ext cx="11001452" cy="2428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08775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82962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485900"/>
            <a:ext cx="115538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09744"/>
            <a:ext cx="110775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95436"/>
            <a:ext cx="9744075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16" y="1571612"/>
            <a:ext cx="115824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167174" y="3643314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41" y="1509728"/>
            <a:ext cx="1161097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52596" y="5000636"/>
            <a:ext cx="207170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78" y="1785926"/>
            <a:ext cx="115062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96066" y="2428868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66" y="1714488"/>
            <a:ext cx="1160145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488" y="3071810"/>
            <a:ext cx="41243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738282" y="3000372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643050"/>
            <a:ext cx="115538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36" y="3643314"/>
            <a:ext cx="37528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096132" y="3000372"/>
            <a:ext cx="57636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215" y="1643050"/>
            <a:ext cx="115538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2357430"/>
            <a:ext cx="121444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74" y="3000372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自定义</PresentationFormat>
  <Paragraphs>0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2025-08-20T04:12:15Z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