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7" r:id="rId30"/>
    <p:sldId id="351" r:id="rId31"/>
    <p:sldId id="352" r:id="rId32"/>
    <p:sldId id="353" r:id="rId33"/>
    <p:sldId id="354" r:id="rId34"/>
    <p:sldId id="355" r:id="rId35"/>
    <p:sldId id="35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24" y="1714488"/>
            <a:ext cx="69437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85913"/>
            <a:ext cx="112966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39140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8942" y="357187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811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48577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4225" y="1142984"/>
            <a:ext cx="55435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5000636"/>
            <a:ext cx="107442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614488"/>
            <a:ext cx="117633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52926" y="3429000"/>
            <a:ext cx="121444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8513" y="1423988"/>
            <a:ext cx="55149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85900"/>
            <a:ext cx="117252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8744" y="4500570"/>
            <a:ext cx="357190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90675"/>
            <a:ext cx="110109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68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8491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3929066"/>
            <a:ext cx="113442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739470" y="421481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12395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59315"/>
            <a:ext cx="10063194" cy="529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61104"/>
            <a:ext cx="11287204" cy="536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95604" y="2857496"/>
            <a:ext cx="235745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4" y="3786190"/>
            <a:ext cx="25717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1092" y="471488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6844" y="5715016"/>
            <a:ext cx="2714644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11520529" cy="3812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25855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78"/>
            <a:ext cx="117538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7174" y="1142984"/>
            <a:ext cx="2857520" cy="2558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4071942"/>
            <a:ext cx="104298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404938"/>
            <a:ext cx="116490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239272" y="257174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5670" y="4500570"/>
            <a:ext cx="235745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1975" y="1781175"/>
            <a:ext cx="34480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8872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2428868"/>
            <a:ext cx="108013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452530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0578" y="435769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" y="1571612"/>
            <a:ext cx="110680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r="91" b="66175"/>
          <a:stretch>
            <a:fillRect/>
          </a:stretch>
        </p:blipFill>
        <p:spPr bwMode="auto">
          <a:xfrm>
            <a:off x="523836" y="1643050"/>
            <a:ext cx="1050138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t="35234" r="36113" b="1345"/>
          <a:stretch>
            <a:fillRect/>
          </a:stretch>
        </p:blipFill>
        <p:spPr bwMode="auto">
          <a:xfrm>
            <a:off x="2452662" y="3286124"/>
            <a:ext cx="671517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r="-2632" b="52631"/>
          <a:stretch>
            <a:fillRect/>
          </a:stretch>
        </p:blipFill>
        <p:spPr bwMode="auto">
          <a:xfrm>
            <a:off x="238084" y="1571612"/>
            <a:ext cx="1114432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62690" t="35234" r="-1269" b="-947"/>
          <a:stretch>
            <a:fillRect/>
          </a:stretch>
        </p:blipFill>
        <p:spPr bwMode="auto">
          <a:xfrm>
            <a:off x="1666844" y="3214686"/>
            <a:ext cx="400052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095340" y="2571744"/>
            <a:ext cx="342902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5406" y="3214686"/>
            <a:ext cx="41243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71658"/>
            <a:ext cx="117348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257174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5090" y="3500438"/>
            <a:ext cx="121444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4496" y="457200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96660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274" y="557214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t="47369" r="-1"/>
          <a:stretch>
            <a:fillRect/>
          </a:stretch>
        </p:blipFill>
        <p:spPr bwMode="auto">
          <a:xfrm>
            <a:off x="309522" y="1571612"/>
            <a:ext cx="10858576" cy="19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81356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9713"/>
            <a:ext cx="109156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738414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8942" y="350043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80486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39140" y="1714488"/>
            <a:ext cx="356235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14488"/>
            <a:ext cx="72961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4429132"/>
            <a:ext cx="110299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820400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81686" y="4286256"/>
            <a:ext cx="307183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0394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6776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034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0446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2148" y="350043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787270" cy="4639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542926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2428868"/>
            <a:ext cx="106965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67768" y="1500174"/>
            <a:ext cx="29146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90702"/>
            <a:ext cx="116395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739074" y="4643446"/>
            <a:ext cx="228601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857364"/>
            <a:ext cx="1144905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2794" y="3429000"/>
            <a:ext cx="53149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381884" y="171448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501518" cy="301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自定义</PresentationFormat>
  <Paragraphs>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2025-08-19T08:38:23Z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