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9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26" y="1571612"/>
            <a:ext cx="9677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6967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1428750"/>
            <a:ext cx="454342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9061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4" y="1643063"/>
            <a:ext cx="11715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63" y="1571612"/>
            <a:ext cx="110204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66" y="1714488"/>
            <a:ext cx="6143668" cy="458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468009" cy="533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1481138"/>
            <a:ext cx="1187767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1428736"/>
            <a:ext cx="7286676" cy="265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472" y="3929066"/>
            <a:ext cx="7500990" cy="2643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7633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55" y="1485900"/>
            <a:ext cx="121062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84" y="1500174"/>
            <a:ext cx="44672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86582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530" y="1481138"/>
            <a:ext cx="120777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32" y="1643050"/>
            <a:ext cx="52292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96678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829" y="1404953"/>
            <a:ext cx="118205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3157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2786058"/>
            <a:ext cx="49911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096528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95821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652588"/>
            <a:ext cx="116967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8394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2357430"/>
            <a:ext cx="56292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739338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32" y="1571612"/>
            <a:ext cx="51149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38288"/>
            <a:ext cx="60198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9" y="1428736"/>
            <a:ext cx="116681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09823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2571744"/>
            <a:ext cx="55626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882214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33538"/>
            <a:ext cx="77152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71612"/>
            <a:ext cx="118967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09852" y="541161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08966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32" y="2466975"/>
            <a:ext cx="45243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310050" y="1500174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14488"/>
            <a:ext cx="81248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571625"/>
            <a:ext cx="116681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1285860"/>
            <a:ext cx="4953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1633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566863"/>
            <a:ext cx="118205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4500570"/>
            <a:ext cx="111633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r="-3628" b="22746"/>
          <a:stretch>
            <a:fillRect/>
          </a:stretch>
        </p:blipFill>
        <p:spPr bwMode="auto">
          <a:xfrm>
            <a:off x="3238480" y="1000108"/>
            <a:ext cx="571504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2025-08-19T09:38:36Z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