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3763" y="1714488"/>
            <a:ext cx="532447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1" y="1714488"/>
            <a:ext cx="11430080" cy="2789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81620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1" y="1643050"/>
            <a:ext cx="11430079" cy="4792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5934" y="4500570"/>
            <a:ext cx="107157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158" y="557214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4694" y="5572140"/>
            <a:ext cx="10001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6967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4298" y="3286124"/>
            <a:ext cx="43053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38275"/>
            <a:ext cx="112490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675322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357694"/>
            <a:ext cx="793432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156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55" y="1538288"/>
            <a:ext cx="118395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11073"/>
            <a:ext cx="9977468" cy="5446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24958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715831" cy="44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1633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278605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7348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10050" y="421481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4950"/>
            <a:ext cx="1166812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8546" y="1428736"/>
            <a:ext cx="45148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4500570"/>
            <a:ext cx="94297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404" y="1614488"/>
            <a:ext cx="1179195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4288" y="1571612"/>
            <a:ext cx="45434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5143512"/>
            <a:ext cx="106299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404" y="1471613"/>
            <a:ext cx="11720512" cy="3891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9720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68" y="350043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5604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113" y="1704975"/>
            <a:ext cx="111537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6205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02" y="4552970"/>
            <a:ext cx="109728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596066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4034" y="535782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3" y="1533525"/>
            <a:ext cx="118395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928802"/>
            <a:ext cx="1056322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068705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2398" y="1643050"/>
            <a:ext cx="6572296" cy="34625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398" y="5500702"/>
            <a:ext cx="8715436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1571612"/>
            <a:ext cx="113538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6066" y="1643050"/>
            <a:ext cx="1785950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0380" y="3143248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836" y="4071942"/>
            <a:ext cx="271464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53058" y="4143380"/>
            <a:ext cx="235745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6108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54" y="1785926"/>
            <a:ext cx="117729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85913"/>
            <a:ext cx="106775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14488"/>
            <a:ext cx="107537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67372" y="2714620"/>
            <a:ext cx="10001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7174" y="3643314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67" y="1714488"/>
            <a:ext cx="118586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24430" y="2857496"/>
            <a:ext cx="86212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3388" y="2786058"/>
            <a:ext cx="862120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67437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71612"/>
            <a:ext cx="117348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09725"/>
            <a:ext cx="111156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7" y="1500174"/>
            <a:ext cx="117824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81422" y="4786322"/>
            <a:ext cx="93355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71612"/>
            <a:ext cx="1171575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52662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2025-08-19T09:04:40Z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