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29.xml" ContentType="application/vnd.openxmlformats-officedocument.presentationml.tags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ppt/tags/tag36.xml" ContentType="application/vnd.openxmlformats-officedocument.presentationml.tags+xml"/>
  <Override PartName="/docProps/custom.xml" ContentType="application/vnd.openxmlformats-officedocument.custom-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tags/tag3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6" r:id="rId21"/>
    <p:sldId id="343" r:id="rId22"/>
    <p:sldId id="347" r:id="rId23"/>
    <p:sldId id="344" r:id="rId24"/>
    <p:sldId id="348" r:id="rId25"/>
    <p:sldId id="349" r:id="rId26"/>
    <p:sldId id="350" r:id="rId27"/>
    <p:sldId id="351" r:id="rId28"/>
    <p:sldId id="352" r:id="rId29"/>
    <p:sldId id="353" r:id="rId30"/>
    <p:sldId id="356" r:id="rId31"/>
    <p:sldId id="354" r:id="rId32"/>
    <p:sldId id="355" r:id="rId33"/>
    <p:sldId id="345" r:id="rId34"/>
    <p:sldId id="357" r:id="rId35"/>
    <p:sldId id="358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680845" y="1844675"/>
            <a:ext cx="8829675" cy="1247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5915" y="1628775"/>
            <a:ext cx="11858625" cy="189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53718" y="257174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6420" y="1485265"/>
            <a:ext cx="11058525" cy="5229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91135" y="1557020"/>
            <a:ext cx="10629900" cy="2962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3525" y="1701165"/>
            <a:ext cx="1183005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39470" y="400050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2890" y="1628775"/>
            <a:ext cx="10877550" cy="481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5280" y="1557020"/>
            <a:ext cx="10824845" cy="50342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82214" y="235743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85750" y="1485265"/>
            <a:ext cx="11906250" cy="3381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5280" y="1628775"/>
            <a:ext cx="1111567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25090" y="171448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3525" y="1485265"/>
            <a:ext cx="11772900" cy="435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3525" y="1557020"/>
            <a:ext cx="1132522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96528" y="171448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91135" y="1412875"/>
            <a:ext cx="11963400" cy="441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09918" y="3929066"/>
            <a:ext cx="1428760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96330" y="4000504"/>
            <a:ext cx="107157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81422" y="4929198"/>
            <a:ext cx="1714512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3525" y="1557020"/>
            <a:ext cx="11820525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96594" y="364331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14370" y="1485265"/>
            <a:ext cx="5762625" cy="464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2890" y="1485265"/>
            <a:ext cx="10361930" cy="5334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66370" y="1585595"/>
            <a:ext cx="11858625" cy="3686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2890" y="1844675"/>
            <a:ext cx="1084897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82214" y="392906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439285" y="1341120"/>
            <a:ext cx="3057525" cy="452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5280" y="1412875"/>
            <a:ext cx="10953750" cy="477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7970" y="1628775"/>
            <a:ext cx="10925175" cy="1762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47650" y="1680845"/>
            <a:ext cx="11696700" cy="3495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7035" y="1557020"/>
            <a:ext cx="10763250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10776" y="335756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47650" y="1524000"/>
            <a:ext cx="116967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81092" y="235743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10248" y="2357430"/>
            <a:ext cx="1357322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96528" y="3357562"/>
            <a:ext cx="1071570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09852" y="4286256"/>
            <a:ext cx="1285884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67504" y="4286256"/>
            <a:ext cx="1428760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82346" y="4357694"/>
            <a:ext cx="92869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11225" y="1485265"/>
            <a:ext cx="10372725" cy="447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2890" y="1600200"/>
            <a:ext cx="7362825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57175" y="1485265"/>
            <a:ext cx="10565765" cy="51015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52926" y="571501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3525" y="1701165"/>
            <a:ext cx="11991975" cy="417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2890" y="1585595"/>
            <a:ext cx="1099185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82214" y="442913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2890" y="1557020"/>
            <a:ext cx="10896600" cy="477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7035" y="1628775"/>
            <a:ext cx="1097280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0960" y="157161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39074" y="1571612"/>
            <a:ext cx="142876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52530" y="257174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96264" y="257174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95406" y="3571876"/>
            <a:ext cx="135732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76225" y="1628775"/>
            <a:ext cx="1163955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0314" y="1571612"/>
            <a:ext cx="214314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24034" y="2571744"/>
            <a:ext cx="242889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10050" y="4572008"/>
            <a:ext cx="3071834" cy="1357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1450" y="1485265"/>
            <a:ext cx="11849100" cy="471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7035" y="1543050"/>
            <a:ext cx="1099185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95406" y="2500306"/>
            <a:ext cx="1143008" cy="857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10182" y="257174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24892" y="2643182"/>
            <a:ext cx="128588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6845" y="1661795"/>
            <a:ext cx="1187767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96594" y="371475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57175" y="1537970"/>
            <a:ext cx="116776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10908" y="250030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WPS 演示</Application>
  <PresentationFormat>自定义</PresentationFormat>
  <Paragraphs>0</Paragraphs>
  <Slides>35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6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2025-08-19T06:30:52Z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0803F182AC044BA3913AF2E555CD301E</vt:lpwstr>
  </property>
</Properties>
</file>