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6" r:id="rId32"/>
    <p:sldId id="357" r:id="rId33"/>
    <p:sldId id="355" r:id="rId34"/>
    <p:sldId id="358" r:id="rId35"/>
    <p:sldId id="359" r:id="rId36"/>
    <p:sldId id="360" r:id="rId37"/>
    <p:sldId id="361" r:id="rId38"/>
    <p:sldId id="362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315" y="1844675"/>
            <a:ext cx="84963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10775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115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480820"/>
            <a:ext cx="118300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772920"/>
            <a:ext cx="94297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2095" y="1628775"/>
            <a:ext cx="116871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9786" y="3571876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2280" y="364331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7175" y="1404620"/>
            <a:ext cx="116776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4" y="357187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6700" y="1566545"/>
            <a:ext cx="116586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10394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4166" y="3714752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1628775"/>
            <a:ext cx="117157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557020"/>
            <a:ext cx="113538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404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9075" y="1581150"/>
            <a:ext cx="1175385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915" y="1557020"/>
            <a:ext cx="116681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966" y="4143380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521495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4232" y="5214950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0763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7900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" y="1495425"/>
            <a:ext cx="116490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2280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795" y="1552575"/>
            <a:ext cx="103917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6945" y="1543050"/>
            <a:ext cx="102774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6700" y="1628775"/>
            <a:ext cx="116586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718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" y="1438275"/>
            <a:ext cx="11649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436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772920"/>
            <a:ext cx="107061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588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2214" y="285749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33500" y="1385570"/>
            <a:ext cx="95250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6225" y="1628775"/>
            <a:ext cx="116395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24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772920"/>
            <a:ext cx="108394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4" y="17859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7650" y="1485265"/>
            <a:ext cx="116967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4826" y="1500174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5538" y="2571744"/>
            <a:ext cx="4857784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3350" y="1485265"/>
            <a:ext cx="119253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380" y="1701165"/>
            <a:ext cx="8486775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52080" y="2708910"/>
            <a:ext cx="27146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557020"/>
            <a:ext cx="1074420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701165"/>
            <a:ext cx="829627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180" y="1628775"/>
            <a:ext cx="93154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628775"/>
            <a:ext cx="1075372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116871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628775"/>
            <a:ext cx="107537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7570" y="2571744"/>
            <a:ext cx="292895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81950" y="3786190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11450" y="1341120"/>
            <a:ext cx="6159500" cy="542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770" y="1557020"/>
            <a:ext cx="11791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550070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9020175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701165"/>
            <a:ext cx="117729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7042" y="2643182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7174" y="3643314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5275" y="1772920"/>
            <a:ext cx="116014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628775"/>
            <a:ext cx="111537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092" y="1571612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24" y="157161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2571744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620" y="1628775"/>
            <a:ext cx="1166812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WPS 演示</Application>
  <PresentationFormat>自定义</PresentationFormat>
  <Paragraphs>0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2025-08-19T06:26:33Z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