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5638" y="1571612"/>
            <a:ext cx="58007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40" y="1571612"/>
            <a:ext cx="97917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2490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500570"/>
            <a:ext cx="111633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6024562" y="1714488"/>
            <a:ext cx="28575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032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8216" y="3500438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2794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04963"/>
            <a:ext cx="103060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1571612"/>
            <a:ext cx="64294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2428868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24826" y="3429000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98" y="4357694"/>
            <a:ext cx="771530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9728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1571612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8876" y="257174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44" y="4500570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8216" y="5429264"/>
            <a:ext cx="757242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9" y="1571612"/>
            <a:ext cx="11706265" cy="308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14488"/>
            <a:ext cx="1113472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643050"/>
            <a:ext cx="116681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342900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32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24000"/>
            <a:ext cx="117729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1442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679391" cy="330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4" y="1533542"/>
            <a:ext cx="117919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1025222" y="292893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392906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0578" y="3929066"/>
            <a:ext cx="30003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8480" y="492919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299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71612"/>
            <a:ext cx="116586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57187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9763" y="1214423"/>
            <a:ext cx="6900881" cy="3603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40" y="5143512"/>
            <a:ext cx="870585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624013"/>
            <a:ext cx="1185862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442913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643050"/>
            <a:ext cx="1012507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8153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595438"/>
            <a:ext cx="116967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24628" y="3357562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306" y="4357694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508" y="1500189"/>
            <a:ext cx="11648408" cy="37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11823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216" y="1428736"/>
            <a:ext cx="116967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95736" y="4286256"/>
            <a:ext cx="100013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4364" y="5357826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7" y="1285860"/>
            <a:ext cx="118014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857232"/>
            <a:ext cx="862120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285749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9272" y="292893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596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3124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0182" y="4786322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81158" y="571501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66850"/>
            <a:ext cx="117252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71612"/>
            <a:ext cx="9039225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667240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57338"/>
            <a:ext cx="110299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953388" y="150017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250030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1818" y="3357562"/>
            <a:ext cx="150019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3454" y="435769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673478" cy="348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099185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1" y="1439357"/>
            <a:ext cx="11706265" cy="427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1435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3" y="1576388"/>
            <a:ext cx="111156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71962"/>
            <a:ext cx="11525289" cy="54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699" y="1600200"/>
            <a:ext cx="11663217" cy="36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395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2500306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3236" y="4445033"/>
            <a:ext cx="965061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74" y="5357826"/>
            <a:ext cx="46434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1" y="1571612"/>
            <a:ext cx="11558627" cy="292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2025-08-19T10:22:50Z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