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59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0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4" r:id="rId31"/>
    <p:sldId id="355" r:id="rId32"/>
    <p:sldId id="356" r:id="rId33"/>
    <p:sldId id="357" r:id="rId34"/>
    <p:sldId id="358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357298"/>
            <a:ext cx="106013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11442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4826" y="2357430"/>
            <a:ext cx="329784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728662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691515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2285992"/>
            <a:ext cx="95250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191875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0299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1466864"/>
            <a:ext cx="118967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1918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88" y="2571744"/>
            <a:ext cx="43338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0965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1643050"/>
            <a:ext cx="118967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85992"/>
            <a:ext cx="114300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095868" y="5357826"/>
            <a:ext cx="92869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5688" y="1571612"/>
            <a:ext cx="50006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4" y="1676400"/>
            <a:ext cx="117157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90638"/>
            <a:ext cx="1181100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95438"/>
            <a:ext cx="113347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238480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1620" y="435769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9" y="1509713"/>
            <a:ext cx="117633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5886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6" y="2714620"/>
            <a:ext cx="47625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3357562"/>
            <a:ext cx="6629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36" y="6048375"/>
            <a:ext cx="103060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452398" y="3571876"/>
            <a:ext cx="6429420" cy="2357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398" y="6000768"/>
            <a:ext cx="103585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2299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2204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04938"/>
            <a:ext cx="118491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1918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572008"/>
            <a:ext cx="112299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0299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5252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3823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4969"/>
            <a:ext cx="113157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4496" y="53578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2082" y="53578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95438"/>
            <a:ext cx="113823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22" y="1643050"/>
            <a:ext cx="6929486" cy="3500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3728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442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442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014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017" y="1495425"/>
            <a:ext cx="119157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9442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82148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490663"/>
            <a:ext cx="115824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28782"/>
            <a:ext cx="111537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3388" y="53578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14488"/>
            <a:ext cx="117824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315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3143248"/>
            <a:ext cx="111537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668032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654" y="314324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2025-08-19T09:45:22Z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